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8" r:id="rId4"/>
    <p:sldMasterId id="2147483679" r:id="rId5"/>
  </p:sldMasterIdLst>
  <p:sldIdLst>
    <p:sldId id="285" r:id="rId6"/>
    <p:sldId id="275" r:id="rId7"/>
    <p:sldId id="256" r:id="rId8"/>
    <p:sldId id="257" r:id="rId9"/>
    <p:sldId id="258" r:id="rId10"/>
    <p:sldId id="259" r:id="rId11"/>
    <p:sldId id="261" r:id="rId12"/>
    <p:sldId id="282" r:id="rId13"/>
    <p:sldId id="283" r:id="rId14"/>
    <p:sldId id="284" r:id="rId15"/>
    <p:sldId id="293" r:id="rId16"/>
    <p:sldId id="267" r:id="rId17"/>
    <p:sldId id="268" r:id="rId18"/>
    <p:sldId id="269" r:id="rId19"/>
    <p:sldId id="270" r:id="rId20"/>
    <p:sldId id="274" r:id="rId21"/>
    <p:sldId id="278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7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6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2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4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85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: Shape 110">
            <a:extLst>
              <a:ext uri="{FF2B5EF4-FFF2-40B4-BE49-F238E27FC236}">
                <a16:creationId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-4253" y="0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Freeform: Shape 110">
            <a:extLst>
              <a:ext uri="{FF2B5EF4-FFF2-40B4-BE49-F238E27FC236}">
                <a16:creationId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3" y="10323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9BB9F-1DB6-45C3-A6FE-8F093D9D5FD9}"/>
              </a:ext>
            </a:extLst>
          </p:cNvPr>
          <p:cNvSpPr/>
          <p:nvPr/>
        </p:nvSpPr>
        <p:spPr>
          <a:xfrm>
            <a:off x="7037260" y="0"/>
            <a:ext cx="21066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749491" y="2396420"/>
            <a:ext cx="5143168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950" b="1" dirty="0">
                <a:solidFill>
                  <a:srgbClr val="606060"/>
                </a:solidFill>
                <a:latin typeface="IRANSansDNFaNum" panose="020B0506030804020204" pitchFamily="34" charset="-78"/>
                <a:cs typeface="IRANSansDNFaNum" panose="020B0506030804020204" pitchFamily="34" charset="-78"/>
              </a:rPr>
              <a:t>آموزشگاه نورمهر</a:t>
            </a:r>
            <a:endParaRPr lang="en-US" altLang="ko-KR" sz="4950" b="1" dirty="0">
              <a:solidFill>
                <a:srgbClr val="606060"/>
              </a:solidFill>
              <a:latin typeface="IRANSansDNFaNum" panose="020B0506030804020204" pitchFamily="34" charset="-78"/>
              <a:cs typeface="IRANSansDNFaNum" panose="020B0506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581326" y="3351723"/>
            <a:ext cx="320374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700" dirty="0">
                <a:solidFill>
                  <a:schemeClr val="bg1"/>
                </a:solidFill>
                <a:latin typeface="IRANSansDNFaNum" panose="020B0506030804020204" pitchFamily="34" charset="-78"/>
                <a:cs typeface="IRANSansDNFaNum" panose="020B0506030804020204" pitchFamily="34" charset="-78"/>
              </a:rPr>
              <a:t>واحد آموزش مجازی</a:t>
            </a:r>
            <a:endParaRPr lang="ko-KR" altLang="en-US" sz="2700" dirty="0">
              <a:solidFill>
                <a:schemeClr val="bg1"/>
              </a:solidFill>
              <a:latin typeface="IRANSansDNFaNum" panose="020B0506030804020204" pitchFamily="34" charset="-78"/>
              <a:cs typeface="IRANSansDNFaNum" panose="020B0506030804020204" pitchFamily="34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A00ECD-E6C3-42C4-BC64-161F1FF51D5E}"/>
              </a:ext>
            </a:extLst>
          </p:cNvPr>
          <p:cNvGrpSpPr/>
          <p:nvPr/>
        </p:nvGrpSpPr>
        <p:grpSpPr>
          <a:xfrm>
            <a:off x="6091347" y="3949057"/>
            <a:ext cx="1883314" cy="668251"/>
            <a:chOff x="3960971" y="2767117"/>
            <a:chExt cx="4267200" cy="1321489"/>
          </a:xfrm>
        </p:grpSpPr>
        <p:sp>
          <p:nvSpPr>
            <p:cNvPr id="8" name="Freeform: Shape 103">
              <a:extLst>
                <a:ext uri="{FF2B5EF4-FFF2-40B4-BE49-F238E27FC236}">
                  <a16:creationId xmlns:a16="http://schemas.microsoft.com/office/drawing/2014/main" id="{9225334A-DB95-4E49-A020-7240E8C1DEA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9" name="Freeform: Shape 104">
              <a:extLst>
                <a:ext uri="{FF2B5EF4-FFF2-40B4-BE49-F238E27FC236}">
                  <a16:creationId xmlns:a16="http://schemas.microsoft.com/office/drawing/2014/main" id="{08456589-A05E-4115-AA6E-3D8B70F0997B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0" name="Freeform: Shape 105">
              <a:extLst>
                <a:ext uri="{FF2B5EF4-FFF2-40B4-BE49-F238E27FC236}">
                  <a16:creationId xmlns:a16="http://schemas.microsoft.com/office/drawing/2014/main" id="{34BD87D8-6620-4AD2-8BF6-B1A84694179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1" name="Freeform: Shape 106">
              <a:extLst>
                <a:ext uri="{FF2B5EF4-FFF2-40B4-BE49-F238E27FC236}">
                  <a16:creationId xmlns:a16="http://schemas.microsoft.com/office/drawing/2014/main" id="{E6FA30C5-9D63-4AE2-8F0F-D37B53E1C6B0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</p:grpSp>
      <p:sp>
        <p:nvSpPr>
          <p:cNvPr id="12" name="Freeform: Shape 107">
            <a:extLst>
              <a:ext uri="{FF2B5EF4-FFF2-40B4-BE49-F238E27FC236}">
                <a16:creationId xmlns:a16="http://schemas.microsoft.com/office/drawing/2014/main" id="{61913734-5F44-4CF8-A643-8B76A30E4B03}"/>
              </a:ext>
            </a:extLst>
          </p:cNvPr>
          <p:cNvSpPr/>
          <p:nvPr/>
        </p:nvSpPr>
        <p:spPr>
          <a:xfrm flipH="1">
            <a:off x="5855462" y="1986719"/>
            <a:ext cx="2282040" cy="2905209"/>
          </a:xfrm>
          <a:custGeom>
            <a:avLst/>
            <a:gdLst>
              <a:gd name="connsiteX0" fmla="*/ 0 w 4567324"/>
              <a:gd name="connsiteY0" fmla="*/ 0 h 4357814"/>
              <a:gd name="connsiteX1" fmla="*/ 2186363 w 4567324"/>
              <a:gd name="connsiteY1" fmla="*/ 0 h 4357814"/>
              <a:gd name="connsiteX2" fmla="*/ 2186363 w 4567324"/>
              <a:gd name="connsiteY2" fmla="*/ 195535 h 4357814"/>
              <a:gd name="connsiteX3" fmla="*/ 195535 w 4567324"/>
              <a:gd name="connsiteY3" fmla="*/ 195535 h 4357814"/>
              <a:gd name="connsiteX4" fmla="*/ 195535 w 4567324"/>
              <a:gd name="connsiteY4" fmla="*/ 4162279 h 4357814"/>
              <a:gd name="connsiteX5" fmla="*/ 4371789 w 4567324"/>
              <a:gd name="connsiteY5" fmla="*/ 4162279 h 4357814"/>
              <a:gd name="connsiteX6" fmla="*/ 4371789 w 4567324"/>
              <a:gd name="connsiteY6" fmla="*/ 1765145 h 4357814"/>
              <a:gd name="connsiteX7" fmla="*/ 4567324 w 4567324"/>
              <a:gd name="connsiteY7" fmla="*/ 1765145 h 4357814"/>
              <a:gd name="connsiteX8" fmla="*/ 4567324 w 4567324"/>
              <a:gd name="connsiteY8" fmla="*/ 4357814 h 4357814"/>
              <a:gd name="connsiteX9" fmla="*/ 0 w 4567324"/>
              <a:gd name="connsiteY9" fmla="*/ 4357814 h 43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324" h="4357814">
                <a:moveTo>
                  <a:pt x="0" y="0"/>
                </a:moveTo>
                <a:lnTo>
                  <a:pt x="2186363" y="0"/>
                </a:lnTo>
                <a:lnTo>
                  <a:pt x="2186363" y="195535"/>
                </a:lnTo>
                <a:lnTo>
                  <a:pt x="195535" y="195535"/>
                </a:lnTo>
                <a:lnTo>
                  <a:pt x="195535" y="4162279"/>
                </a:lnTo>
                <a:lnTo>
                  <a:pt x="4371789" y="4162279"/>
                </a:lnTo>
                <a:lnTo>
                  <a:pt x="4371789" y="1765145"/>
                </a:lnTo>
                <a:lnTo>
                  <a:pt x="4567324" y="1765145"/>
                </a:lnTo>
                <a:lnTo>
                  <a:pt x="4567324" y="4357814"/>
                </a:lnTo>
                <a:lnTo>
                  <a:pt x="0" y="43578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26" y="2372406"/>
            <a:ext cx="1104098" cy="16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906308" y="1420832"/>
            <a:ext cx="1338371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3300" b="1" dirty="0">
                <a:solidFill>
                  <a:srgbClr val="606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بسمه تعالی</a:t>
            </a:r>
            <a:endParaRPr lang="ko-KR" altLang="en-US" sz="3300" b="1" dirty="0">
              <a:solidFill>
                <a:srgbClr val="606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B7D578-172A-44A3-90DC-D22A7ADC69BD}"/>
              </a:ext>
            </a:extLst>
          </p:cNvPr>
          <p:cNvGrpSpPr/>
          <p:nvPr/>
        </p:nvGrpSpPr>
        <p:grpSpPr>
          <a:xfrm rot="294478" flipH="1">
            <a:off x="5274881" y="763784"/>
            <a:ext cx="1386782" cy="1709849"/>
            <a:chOff x="8479089" y="1262387"/>
            <a:chExt cx="6147593" cy="5684813"/>
          </a:xfrm>
          <a:solidFill>
            <a:schemeClr val="accent1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5860AB-9A93-4A92-AD5F-4E1B962D49A6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  <a:grpFill/>
          </p:grpSpPr>
          <p:sp>
            <p:nvSpPr>
              <p:cNvPr id="105" name="Freeform: Shape 143">
                <a:extLst>
                  <a:ext uri="{FF2B5EF4-FFF2-40B4-BE49-F238E27FC236}">
                    <a16:creationId xmlns:a16="http://schemas.microsoft.com/office/drawing/2014/main" id="{9E7E9DA2-6B64-4062-A06A-F7715EA7B23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Freeform: Shape 144">
                <a:extLst>
                  <a:ext uri="{FF2B5EF4-FFF2-40B4-BE49-F238E27FC236}">
                    <a16:creationId xmlns:a16="http://schemas.microsoft.com/office/drawing/2014/main" id="{740E9705-C848-4CA2-9B1B-8D58ADB0A4A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Freeform: Shape 145">
                <a:extLst>
                  <a:ext uri="{FF2B5EF4-FFF2-40B4-BE49-F238E27FC236}">
                    <a16:creationId xmlns:a16="http://schemas.microsoft.com/office/drawing/2014/main" id="{54B84895-9A5F-4BC6-8771-6D7EC52C6ED1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Freeform: Shape 146">
                <a:extLst>
                  <a:ext uri="{FF2B5EF4-FFF2-40B4-BE49-F238E27FC236}">
                    <a16:creationId xmlns:a16="http://schemas.microsoft.com/office/drawing/2014/main" id="{8611218B-701D-4A28-9CBD-2CCA9B4F4A2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Freeform: Shape 147">
                <a:extLst>
                  <a:ext uri="{FF2B5EF4-FFF2-40B4-BE49-F238E27FC236}">
                    <a16:creationId xmlns:a16="http://schemas.microsoft.com/office/drawing/2014/main" id="{4D821102-DBA1-4A98-AE3A-F0317116528D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Freeform: Shape 148">
                <a:extLst>
                  <a:ext uri="{FF2B5EF4-FFF2-40B4-BE49-F238E27FC236}">
                    <a16:creationId xmlns:a16="http://schemas.microsoft.com/office/drawing/2014/main" id="{C01E3E77-9BCD-49DC-9E20-A36CAFC8682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Freeform: Shape 149">
                <a:extLst>
                  <a:ext uri="{FF2B5EF4-FFF2-40B4-BE49-F238E27FC236}">
                    <a16:creationId xmlns:a16="http://schemas.microsoft.com/office/drawing/2014/main" id="{119A9C66-A064-4040-A0EA-EBA24387CDF9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13354E-E5E2-42FB-A418-3D11FFC530E9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98" name="Freeform: Shape 136">
                <a:extLst>
                  <a:ext uri="{FF2B5EF4-FFF2-40B4-BE49-F238E27FC236}">
                    <a16:creationId xmlns:a16="http://schemas.microsoft.com/office/drawing/2014/main" id="{84593824-795C-4C91-9E47-5D7E22A3B159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Freeform: Shape 137">
                <a:extLst>
                  <a:ext uri="{FF2B5EF4-FFF2-40B4-BE49-F238E27FC236}">
                    <a16:creationId xmlns:a16="http://schemas.microsoft.com/office/drawing/2014/main" id="{7488151A-C9AB-440E-942A-0E911B91755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Freeform: Shape 138">
                <a:extLst>
                  <a:ext uri="{FF2B5EF4-FFF2-40B4-BE49-F238E27FC236}">
                    <a16:creationId xmlns:a16="http://schemas.microsoft.com/office/drawing/2014/main" id="{F1D914B8-1E17-488A-93D8-974F87D1F6B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Freeform: Shape 139">
                <a:extLst>
                  <a:ext uri="{FF2B5EF4-FFF2-40B4-BE49-F238E27FC236}">
                    <a16:creationId xmlns:a16="http://schemas.microsoft.com/office/drawing/2014/main" id="{3A0774C9-A1EF-42B0-A002-C5CC0244F4F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Freeform: Shape 140">
                <a:extLst>
                  <a:ext uri="{FF2B5EF4-FFF2-40B4-BE49-F238E27FC236}">
                    <a16:creationId xmlns:a16="http://schemas.microsoft.com/office/drawing/2014/main" id="{B0F4761B-76D1-43DB-9D0A-08DC537B45A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Freeform: Shape 141">
                <a:extLst>
                  <a:ext uri="{FF2B5EF4-FFF2-40B4-BE49-F238E27FC236}">
                    <a16:creationId xmlns:a16="http://schemas.microsoft.com/office/drawing/2014/main" id="{1E1D7407-9D3F-4960-BCD0-88D6ED30E25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Freeform: Shape 142">
                <a:extLst>
                  <a:ext uri="{FF2B5EF4-FFF2-40B4-BE49-F238E27FC236}">
                    <a16:creationId xmlns:a16="http://schemas.microsoft.com/office/drawing/2014/main" id="{31E9BB47-97E5-4552-B9FA-40C9AFD1E45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C66E77F-6FCA-4BEB-AD76-A85B149D0BC4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  <a:grpFill/>
          </p:grpSpPr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F1F166BD-367B-4A8B-9555-487A1A92E8ED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F18D9AA4-A15A-41D9-8C37-A146A7214CA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9DF9C387-FFD7-48D4-9CF2-0077517CFDC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Freeform: Shape 132">
                <a:extLst>
                  <a:ext uri="{FF2B5EF4-FFF2-40B4-BE49-F238E27FC236}">
                    <a16:creationId xmlns:a16="http://schemas.microsoft.com/office/drawing/2014/main" id="{936D0EDA-4906-4640-8D07-A88913B3289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Freeform: Shape 133">
                <a:extLst>
                  <a:ext uri="{FF2B5EF4-FFF2-40B4-BE49-F238E27FC236}">
                    <a16:creationId xmlns:a16="http://schemas.microsoft.com/office/drawing/2014/main" id="{F0A601F6-18BD-4E64-8560-0669A022B232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Freeform: Shape 134">
                <a:extLst>
                  <a:ext uri="{FF2B5EF4-FFF2-40B4-BE49-F238E27FC236}">
                    <a16:creationId xmlns:a16="http://schemas.microsoft.com/office/drawing/2014/main" id="{CF22F0D6-DF2B-433D-9BB6-9E688828AEA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Freeform: Shape 135">
                <a:extLst>
                  <a:ext uri="{FF2B5EF4-FFF2-40B4-BE49-F238E27FC236}">
                    <a16:creationId xmlns:a16="http://schemas.microsoft.com/office/drawing/2014/main" id="{4BFBDAE6-85A4-4BF1-9654-E66124FB8DA4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2BEBCFB-C8CA-4274-A752-B853CBFD229A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  <a:grpFill/>
          </p:grpSpPr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3AE511F5-FE37-49E1-BA23-4A83E90A86AD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451513C4-FF31-4446-8DA8-BD24A583B6D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BAACF105-3818-4DF2-88D0-6CAF285AD6F8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E6F0E26A-7B3A-4A33-962E-405AF0E5F09D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10231687-6324-421E-B895-D9BD3177151F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D537009C-37A3-4DB7-8D25-9A783FDEDEF8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5320887B-965E-4398-B283-13E8FF02B929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C614AC-5BE8-4181-B849-B0100CA97A56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  <a:grpFill/>
          </p:grpSpPr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9DF014BB-F179-42C6-8387-67F23D302EC8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43158B62-EB27-4DC0-B94A-8FE8EA3BEFD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13509654-D1B0-45C4-82C8-B4E6A770FC4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97FE985F-CF05-4BAB-90B2-008EA982CFD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Freeform: Shape 119">
                <a:extLst>
                  <a:ext uri="{FF2B5EF4-FFF2-40B4-BE49-F238E27FC236}">
                    <a16:creationId xmlns:a16="http://schemas.microsoft.com/office/drawing/2014/main" id="{793E1344-C6F0-4600-A9E9-B3D945BCDE4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2DDEF963-81E5-4279-A20A-7B42FBEC532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055CC459-978F-462F-B9D0-9FF057FB212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7CDE13E-0311-447C-BB0C-7D29480071E8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  <a:grpFill/>
          </p:grpSpPr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9529AD4-43BB-447C-A120-BBBAAA35F91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F54FCD30-77AF-4276-9FB0-C876D05A59D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F7F81DC8-04E6-4688-BF09-ABF4AFD2382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A2F6795F-328C-4D4A-AD5A-7677F8567BF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2895DD53-9A8D-4E95-B47B-2811A566CC7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BC32CC48-A1B0-454D-BEBD-EEE11B064C1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179D71E8-0C6A-4683-BC2C-7C9F2F6AFA3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A260E8F-0DAE-45CC-824B-C06E74EDA4C0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4FBD9A29-1095-4DF3-8AAF-A4DD711F798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1152B84F-741C-4DBE-9881-0000B24E2FB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1F69D678-8B60-4D23-BA66-BF93186C5CB3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18CEAC4A-D349-4A68-8F0F-9159F859CF3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D81E7F34-F14E-4D4E-B84E-98872DAFA6A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4A5CF3F1-4EB7-49BF-8B08-CD628764866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759000BD-4C3D-4C87-A028-087E024E32D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678AB1-7487-4A02-832E-E0CDA4432DD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  <a:grpFill/>
          </p:grpSpPr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F595F63A-5CA8-4068-BAFC-380A58F759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1181F68E-4C74-4C40-B04F-6A74EB568B9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8BAA4179-C927-4493-8564-667F4E53520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CBF5D579-3493-483C-9323-1C368D41338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4CA983A0-DA63-4657-BB1C-B11FCCA9DC0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6B48AA8D-C57A-47DF-80E8-977C765A973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CB3F8D67-7305-4297-9A80-DA4109F323D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25A0C3-7962-46A5-9FB3-CCA1454047ED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  <a:grpFill/>
          </p:grpSpPr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D1549886-620B-425D-A6C6-4C13650C4D5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FFEEE664-8026-4CE9-A729-F084A90F15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FA620B01-B4A1-4BA4-B553-AE292E99DB2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85D63997-27B7-44CC-B21F-2990107CF1B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9F90CD1D-5387-4D96-91F6-FD524514B7B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B49F6C53-C3BD-41A4-90BD-8B549EDB93C0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4C6C39AA-AC8D-46BD-A281-7C30BC95C872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456636-6177-4646-A18A-8BC018C679F1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  <a:grpFill/>
          </p:grpSpPr>
          <p:sp>
            <p:nvSpPr>
              <p:cNvPr id="42" name="Freeform: Shape 80">
                <a:extLst>
                  <a:ext uri="{FF2B5EF4-FFF2-40B4-BE49-F238E27FC236}">
                    <a16:creationId xmlns:a16="http://schemas.microsoft.com/office/drawing/2014/main" id="{C16E7D34-E5A9-42DA-BDA0-1C0504734A5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3CA607CF-F3AA-4FAF-8124-4E17C90263E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65D3996C-3A5B-4397-93BB-8A8C18ACD24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CAB54107-D35A-44D0-9816-D9850FD3EEE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EB7B8C47-4455-4D5C-9742-0044137AEAE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7739CF17-783F-4FA5-BEE6-256587F835BB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59954748-EB08-4E0B-BEA3-FDD1982C02E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066914-A1EC-4A93-A6BF-83DF83F4BB25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  <a:grpFill/>
          </p:grpSpPr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16A05DD9-E635-4EB2-81EF-1B81F5387B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Freeform: Shape 74">
                <a:extLst>
                  <a:ext uri="{FF2B5EF4-FFF2-40B4-BE49-F238E27FC236}">
                    <a16:creationId xmlns:a16="http://schemas.microsoft.com/office/drawing/2014/main" id="{048C7846-6971-4DB9-965E-F585B8FB427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Freeform: Shape 75">
                <a:extLst>
                  <a:ext uri="{FF2B5EF4-FFF2-40B4-BE49-F238E27FC236}">
                    <a16:creationId xmlns:a16="http://schemas.microsoft.com/office/drawing/2014/main" id="{884E8197-B25B-4680-BBAC-C104434D340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Freeform: Shape 76">
                <a:extLst>
                  <a:ext uri="{FF2B5EF4-FFF2-40B4-BE49-F238E27FC236}">
                    <a16:creationId xmlns:a16="http://schemas.microsoft.com/office/drawing/2014/main" id="{10A6479E-112C-4638-A325-8F44BBFF032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EC9B11AE-96A8-4515-8A33-CF18057D2A1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F8DDB90C-A308-46BD-BEAD-0FEC1E61DDC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A36837C5-5230-4C98-9E6D-C820F4C73FF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485657-D0F6-4701-973B-CA6B4B2C99FE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  <a:grpFill/>
          </p:grpSpPr>
          <p:sp>
            <p:nvSpPr>
              <p:cNvPr id="28" name="Freeform: Shape 66">
                <a:extLst>
                  <a:ext uri="{FF2B5EF4-FFF2-40B4-BE49-F238E27FC236}">
                    <a16:creationId xmlns:a16="http://schemas.microsoft.com/office/drawing/2014/main" id="{15E8FA86-7A6B-4B62-BED5-A237499DD50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" name="Freeform: Shape 67">
                <a:extLst>
                  <a:ext uri="{FF2B5EF4-FFF2-40B4-BE49-F238E27FC236}">
                    <a16:creationId xmlns:a16="http://schemas.microsoft.com/office/drawing/2014/main" id="{95A12BCA-50C7-4109-A55E-B32BA643CB8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" name="Freeform: Shape 68">
                <a:extLst>
                  <a:ext uri="{FF2B5EF4-FFF2-40B4-BE49-F238E27FC236}">
                    <a16:creationId xmlns:a16="http://schemas.microsoft.com/office/drawing/2014/main" id="{42B554A4-AC34-4221-AD36-E2B19B70AA1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" name="Freeform: Shape 69">
                <a:extLst>
                  <a:ext uri="{FF2B5EF4-FFF2-40B4-BE49-F238E27FC236}">
                    <a16:creationId xmlns:a16="http://schemas.microsoft.com/office/drawing/2014/main" id="{0DBF045B-7F5C-4F70-AE56-542A7E4AE82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" name="Freeform: Shape 70">
                <a:extLst>
                  <a:ext uri="{FF2B5EF4-FFF2-40B4-BE49-F238E27FC236}">
                    <a16:creationId xmlns:a16="http://schemas.microsoft.com/office/drawing/2014/main" id="{29D60EE4-031A-47C6-8A55-4DAEC50067B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" name="Freeform: Shape 71">
                <a:extLst>
                  <a:ext uri="{FF2B5EF4-FFF2-40B4-BE49-F238E27FC236}">
                    <a16:creationId xmlns:a16="http://schemas.microsoft.com/office/drawing/2014/main" id="{A42CFED2-7586-449C-B852-8D5C003D64C3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D834EE39-C7BE-4586-849F-2D7864C1DA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-99579" y="3711387"/>
            <a:ext cx="2701586" cy="3463093"/>
            <a:chOff x="447675" y="1248269"/>
            <a:chExt cx="6220380" cy="5426673"/>
          </a:xfrm>
        </p:grpSpPr>
        <p:sp>
          <p:nvSpPr>
            <p:cNvPr id="113" name="Freeform 112"/>
            <p:cNvSpPr/>
            <p:nvPr/>
          </p:nvSpPr>
          <p:spPr>
            <a:xfrm>
              <a:off x="985599" y="5119840"/>
              <a:ext cx="3829050" cy="1183253"/>
            </a:xfrm>
            <a:custGeom>
              <a:avLst/>
              <a:gdLst>
                <a:gd name="connsiteX0" fmla="*/ 0 w 3114675"/>
                <a:gd name="connsiteY0" fmla="*/ 1143000 h 1143000"/>
                <a:gd name="connsiteX1" fmla="*/ 647700 w 3114675"/>
                <a:gd name="connsiteY1" fmla="*/ 28575 h 1143000"/>
                <a:gd name="connsiteX2" fmla="*/ 2457450 w 3114675"/>
                <a:gd name="connsiteY2" fmla="*/ 0 h 1143000"/>
                <a:gd name="connsiteX3" fmla="*/ 3114675 w 3114675"/>
                <a:gd name="connsiteY3" fmla="*/ 1047750 h 1143000"/>
                <a:gd name="connsiteX4" fmla="*/ 57150 w 3114675"/>
                <a:gd name="connsiteY4" fmla="*/ 104775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4675" h="1143000">
                  <a:moveTo>
                    <a:pt x="0" y="1143000"/>
                  </a:moveTo>
                  <a:lnTo>
                    <a:pt x="647700" y="28575"/>
                  </a:lnTo>
                  <a:lnTo>
                    <a:pt x="2457450" y="0"/>
                  </a:lnTo>
                  <a:lnTo>
                    <a:pt x="3114675" y="1047750"/>
                  </a:lnTo>
                  <a:lnTo>
                    <a:pt x="57150" y="10477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616762" y="3320525"/>
              <a:ext cx="2580320" cy="3354417"/>
              <a:chOff x="3491880" y="3356992"/>
              <a:chExt cx="2160240" cy="2808312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3491880" y="3356992"/>
                <a:ext cx="2160240" cy="2808312"/>
              </a:xfrm>
              <a:prstGeom prst="roundRect">
                <a:avLst>
                  <a:gd name="adj" fmla="val 6085"/>
                </a:avLst>
              </a:prstGeom>
              <a:solidFill>
                <a:schemeClr val="accent1"/>
              </a:solidFill>
              <a:ln w="269875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perspectiveRelaxed" fov="5700000">
                  <a:rot lat="17373598" lon="0" rev="0"/>
                </a:camera>
                <a:lightRig rig="threePt" dir="t"/>
              </a:scene3d>
              <a:sp3d extrusionH="82550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391981" y="5415869"/>
                <a:ext cx="360040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sp>
          <p:nvSpPr>
            <p:cNvPr id="115" name="Freeform 114"/>
            <p:cNvSpPr/>
            <p:nvPr/>
          </p:nvSpPr>
          <p:spPr>
            <a:xfrm>
              <a:off x="447675" y="2527914"/>
              <a:ext cx="5204202" cy="3224284"/>
            </a:xfrm>
            <a:custGeom>
              <a:avLst/>
              <a:gdLst>
                <a:gd name="connsiteX0" fmla="*/ 704850 w 4076700"/>
                <a:gd name="connsiteY0" fmla="*/ 3171825 h 3181350"/>
                <a:gd name="connsiteX1" fmla="*/ 3143250 w 4076700"/>
                <a:gd name="connsiteY1" fmla="*/ 3181350 h 3181350"/>
                <a:gd name="connsiteX2" fmla="*/ 4076700 w 4076700"/>
                <a:gd name="connsiteY2" fmla="*/ 0 h 3181350"/>
                <a:gd name="connsiteX3" fmla="*/ 0 w 4076700"/>
                <a:gd name="connsiteY3" fmla="*/ 0 h 3181350"/>
                <a:gd name="connsiteX4" fmla="*/ 704850 w 4076700"/>
                <a:gd name="connsiteY4" fmla="*/ 3171825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700" h="3181350">
                  <a:moveTo>
                    <a:pt x="704850" y="3171825"/>
                  </a:moveTo>
                  <a:lnTo>
                    <a:pt x="3143250" y="318135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704850" y="31718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60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A2F6623-A14F-4FD6-B005-9700D467190F}"/>
                </a:ext>
              </a:extLst>
            </p:cNvPr>
            <p:cNvGrpSpPr/>
            <p:nvPr/>
          </p:nvGrpSpPr>
          <p:grpSpPr>
            <a:xfrm rot="490439" flipH="1">
              <a:off x="5153604" y="1248269"/>
              <a:ext cx="1514451" cy="1716282"/>
              <a:chOff x="5365048" y="479821"/>
              <a:chExt cx="8036930" cy="9108010"/>
            </a:xfr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Freeform: Shape 110">
                <a:extLst>
                  <a:ext uri="{FF2B5EF4-FFF2-40B4-BE49-F238E27FC236}">
                    <a16:creationId xmlns:a16="http://schemas.microsoft.com/office/drawing/2014/main" id="{92E5E59B-BE66-49A7-B5FE-A675D11618F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Freeform: Shape 143">
                <a:extLst>
                  <a:ext uri="{FF2B5EF4-FFF2-40B4-BE49-F238E27FC236}">
                    <a16:creationId xmlns:a16="http://schemas.microsoft.com/office/drawing/2014/main" id="{95B9F772-65A5-47A4-9F93-277F9156711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7" name="Freeform: Shape 144">
                <a:extLst>
                  <a:ext uri="{FF2B5EF4-FFF2-40B4-BE49-F238E27FC236}">
                    <a16:creationId xmlns:a16="http://schemas.microsoft.com/office/drawing/2014/main" id="{1E7DA1DE-73AA-4873-AE53-0B24D03B9B4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Freeform: Shape 145">
                <a:extLst>
                  <a:ext uri="{FF2B5EF4-FFF2-40B4-BE49-F238E27FC236}">
                    <a16:creationId xmlns:a16="http://schemas.microsoft.com/office/drawing/2014/main" id="{46B7DE31-BF08-4DE3-BBF6-E11CABFA18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Freeform: Shape 146">
                <a:extLst>
                  <a:ext uri="{FF2B5EF4-FFF2-40B4-BE49-F238E27FC236}">
                    <a16:creationId xmlns:a16="http://schemas.microsoft.com/office/drawing/2014/main" id="{F338CE76-65F4-413D-B689-D91A07D400D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Freeform: Shape 148">
                <a:extLst>
                  <a:ext uri="{FF2B5EF4-FFF2-40B4-BE49-F238E27FC236}">
                    <a16:creationId xmlns:a16="http://schemas.microsoft.com/office/drawing/2014/main" id="{89889A0C-0D86-429C-917B-ACFE72D10C0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Freeform: Shape 149">
                <a:extLst>
                  <a:ext uri="{FF2B5EF4-FFF2-40B4-BE49-F238E27FC236}">
                    <a16:creationId xmlns:a16="http://schemas.microsoft.com/office/drawing/2014/main" id="{BDB21B25-9C97-4F13-B1D6-1AF86BD6088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8F94D4D-662B-44BA-B8CE-2FF65A9ED4D9}"/>
                </a:ext>
              </a:extLst>
            </p:cNvPr>
            <p:cNvGrpSpPr/>
            <p:nvPr/>
          </p:nvGrpSpPr>
          <p:grpSpPr>
            <a:xfrm>
              <a:off x="1501483" y="2906233"/>
              <a:ext cx="3692953" cy="2494635"/>
              <a:chOff x="1833759" y="3643755"/>
              <a:chExt cx="4334877" cy="2928263"/>
            </a:xfr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7" name="Oval 67"/>
              <p:cNvSpPr/>
              <p:nvPr/>
            </p:nvSpPr>
            <p:spPr>
              <a:xfrm>
                <a:off x="2935813" y="4359988"/>
                <a:ext cx="627775" cy="6277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28" name="Oval 87"/>
              <p:cNvSpPr/>
              <p:nvPr/>
            </p:nvSpPr>
            <p:spPr>
              <a:xfrm rot="1674395" flipV="1">
                <a:off x="6001266" y="3735041"/>
                <a:ext cx="167370" cy="156958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29" name="Oval 88"/>
              <p:cNvSpPr/>
              <p:nvPr/>
            </p:nvSpPr>
            <p:spPr>
              <a:xfrm rot="3427127" flipV="1">
                <a:off x="3709847" y="5109832"/>
                <a:ext cx="323556" cy="3235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0" name="Oval 90"/>
              <p:cNvSpPr/>
              <p:nvPr/>
            </p:nvSpPr>
            <p:spPr>
              <a:xfrm rot="1357576" flipV="1">
                <a:off x="3484424" y="5267574"/>
                <a:ext cx="182960" cy="18296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1" name="Oval 62"/>
              <p:cNvSpPr/>
              <p:nvPr/>
            </p:nvSpPr>
            <p:spPr>
              <a:xfrm>
                <a:off x="3709472" y="3759648"/>
                <a:ext cx="414902" cy="41490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2" name="Oval 6"/>
              <p:cNvSpPr/>
              <p:nvPr/>
            </p:nvSpPr>
            <p:spPr>
              <a:xfrm rot="20700000">
                <a:off x="2356342" y="5533887"/>
                <a:ext cx="974431" cy="97443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3" name="Oval 32"/>
              <p:cNvSpPr/>
              <p:nvPr/>
            </p:nvSpPr>
            <p:spPr>
              <a:xfrm rot="20821637">
                <a:off x="3200975" y="5036131"/>
                <a:ext cx="974431" cy="97443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4" name="Oval 33"/>
              <p:cNvSpPr/>
              <p:nvPr/>
            </p:nvSpPr>
            <p:spPr>
              <a:xfrm rot="14329967">
                <a:off x="4052262" y="5562323"/>
                <a:ext cx="974431" cy="97443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5" name="Oval 34"/>
              <p:cNvSpPr/>
              <p:nvPr/>
            </p:nvSpPr>
            <p:spPr>
              <a:xfrm rot="5177028">
                <a:off x="4181696" y="4718512"/>
                <a:ext cx="811739" cy="8117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6" name="Oval 37"/>
              <p:cNvSpPr/>
              <p:nvPr/>
            </p:nvSpPr>
            <p:spPr>
              <a:xfrm rot="11551301">
                <a:off x="2108239" y="5056350"/>
                <a:ext cx="811739" cy="8117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7" name="Oval 38"/>
              <p:cNvSpPr/>
              <p:nvPr/>
            </p:nvSpPr>
            <p:spPr>
              <a:xfrm rot="1600492">
                <a:off x="4732373" y="4411106"/>
                <a:ext cx="811739" cy="8117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8" name="Oval 39"/>
              <p:cNvSpPr/>
              <p:nvPr/>
            </p:nvSpPr>
            <p:spPr>
              <a:xfrm rot="2074166">
                <a:off x="3550760" y="4204083"/>
                <a:ext cx="627775" cy="62777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9" name="Oval 41"/>
              <p:cNvSpPr/>
              <p:nvPr/>
            </p:nvSpPr>
            <p:spPr>
              <a:xfrm rot="4582526">
                <a:off x="4267719" y="3644413"/>
                <a:ext cx="974431" cy="97443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0" name="Oval 42"/>
              <p:cNvSpPr/>
              <p:nvPr/>
            </p:nvSpPr>
            <p:spPr>
              <a:xfrm rot="17693314">
                <a:off x="4979297" y="3807952"/>
                <a:ext cx="627775" cy="62777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1" name="Oval 52"/>
              <p:cNvSpPr/>
              <p:nvPr/>
            </p:nvSpPr>
            <p:spPr>
              <a:xfrm rot="4187020">
                <a:off x="3155392" y="4106323"/>
                <a:ext cx="363843" cy="36384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42" name="Oval 53"/>
              <p:cNvSpPr/>
              <p:nvPr/>
            </p:nvSpPr>
            <p:spPr>
              <a:xfrm rot="1357576">
                <a:off x="5382780" y="4747088"/>
                <a:ext cx="414902" cy="41490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3" name="Oval 54"/>
              <p:cNvSpPr/>
              <p:nvPr/>
            </p:nvSpPr>
            <p:spPr>
              <a:xfrm rot="15834631">
                <a:off x="1833759" y="5947674"/>
                <a:ext cx="403709" cy="40371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4" name="Oval 60"/>
              <p:cNvSpPr/>
              <p:nvPr/>
            </p:nvSpPr>
            <p:spPr>
              <a:xfrm>
                <a:off x="1911104" y="5226455"/>
                <a:ext cx="414902" cy="41490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5" name="Oval 63"/>
              <p:cNvSpPr/>
              <p:nvPr/>
            </p:nvSpPr>
            <p:spPr>
              <a:xfrm rot="2084131">
                <a:off x="3659929" y="6157116"/>
                <a:ext cx="414902" cy="41490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6" name="Oval 66"/>
              <p:cNvSpPr/>
              <p:nvPr/>
            </p:nvSpPr>
            <p:spPr>
              <a:xfrm rot="20242620" flipV="1">
                <a:off x="4356746" y="5669185"/>
                <a:ext cx="323556" cy="3235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7" name="Oval 68"/>
              <p:cNvSpPr/>
              <p:nvPr/>
            </p:nvSpPr>
            <p:spPr>
              <a:xfrm rot="4259599" flipV="1">
                <a:off x="5065661" y="3643755"/>
                <a:ext cx="323556" cy="3235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48" name="Oval 70"/>
              <p:cNvSpPr/>
              <p:nvPr/>
            </p:nvSpPr>
            <p:spPr>
              <a:xfrm rot="18981222" flipV="1">
                <a:off x="5694406" y="4354087"/>
                <a:ext cx="182960" cy="18296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49" name="Oval 71"/>
              <p:cNvSpPr/>
              <p:nvPr/>
            </p:nvSpPr>
            <p:spPr>
              <a:xfrm rot="18989564" flipV="1">
                <a:off x="3517919" y="4080099"/>
                <a:ext cx="182960" cy="18296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0" name="Oval 72"/>
              <p:cNvSpPr/>
              <p:nvPr/>
            </p:nvSpPr>
            <p:spPr>
              <a:xfrm flipV="1">
                <a:off x="4000009" y="6377375"/>
                <a:ext cx="182960" cy="18296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1" name="Oval 73"/>
              <p:cNvSpPr/>
              <p:nvPr/>
            </p:nvSpPr>
            <p:spPr>
              <a:xfrm rot="18981222" flipV="1">
                <a:off x="4962389" y="5403886"/>
                <a:ext cx="328240" cy="3282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2" name="Oval 80"/>
              <p:cNvSpPr/>
              <p:nvPr/>
            </p:nvSpPr>
            <p:spPr>
              <a:xfrm rot="2013011" flipV="1">
                <a:off x="5093761" y="3916688"/>
                <a:ext cx="180331" cy="170184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3" name="Oval 81"/>
              <p:cNvSpPr/>
              <p:nvPr/>
            </p:nvSpPr>
            <p:spPr>
              <a:xfrm rot="21326706" flipV="1">
                <a:off x="5650624" y="3666575"/>
                <a:ext cx="323556" cy="323556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4" name="Oval 84"/>
              <p:cNvSpPr/>
              <p:nvPr/>
            </p:nvSpPr>
            <p:spPr>
              <a:xfrm rot="20616082" flipV="1">
                <a:off x="4009697" y="3654822"/>
                <a:ext cx="354610" cy="35461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55" name="Oval 91"/>
              <p:cNvSpPr/>
              <p:nvPr/>
            </p:nvSpPr>
            <p:spPr>
              <a:xfrm rot="13925549" flipV="1">
                <a:off x="5306163" y="5393204"/>
                <a:ext cx="323556" cy="3235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6" name="Oval 92"/>
              <p:cNvSpPr/>
              <p:nvPr/>
            </p:nvSpPr>
            <p:spPr>
              <a:xfrm flipV="1">
                <a:off x="4697542" y="4318715"/>
                <a:ext cx="182960" cy="18296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7" name="Oval 93"/>
              <p:cNvSpPr/>
              <p:nvPr/>
            </p:nvSpPr>
            <p:spPr>
              <a:xfrm rot="19098113" flipV="1">
                <a:off x="3475524" y="4964500"/>
                <a:ext cx="182960" cy="18296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8" name="Oval 94"/>
              <p:cNvSpPr/>
              <p:nvPr/>
            </p:nvSpPr>
            <p:spPr>
              <a:xfrm rot="1357576" flipV="1">
                <a:off x="3894298" y="6048725"/>
                <a:ext cx="323556" cy="3235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59" name="Oval 99"/>
              <p:cNvSpPr/>
              <p:nvPr/>
            </p:nvSpPr>
            <p:spPr>
              <a:xfrm rot="19876340" flipV="1">
                <a:off x="5047771" y="5013179"/>
                <a:ext cx="272312" cy="27231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0" name="Oval 102"/>
              <p:cNvSpPr/>
              <p:nvPr/>
            </p:nvSpPr>
            <p:spPr>
              <a:xfrm rot="16720534" flipV="1">
                <a:off x="4055831" y="4354832"/>
                <a:ext cx="354610" cy="35461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61" name="Oval 103"/>
              <p:cNvSpPr/>
              <p:nvPr/>
            </p:nvSpPr>
            <p:spPr>
              <a:xfrm rot="19876340" flipV="1">
                <a:off x="3889214" y="5353656"/>
                <a:ext cx="250048" cy="25004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2" name="Oval 124"/>
              <p:cNvSpPr/>
              <p:nvPr/>
            </p:nvSpPr>
            <p:spPr>
              <a:xfrm flipV="1">
                <a:off x="4581882" y="5288625"/>
                <a:ext cx="255830" cy="25583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3" name="Oval 125"/>
              <p:cNvSpPr/>
              <p:nvPr/>
            </p:nvSpPr>
            <p:spPr>
              <a:xfrm flipV="1">
                <a:off x="2389915" y="4683836"/>
                <a:ext cx="267754" cy="26775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64" name="Oval 74"/>
              <p:cNvSpPr/>
              <p:nvPr/>
            </p:nvSpPr>
            <p:spPr>
              <a:xfrm rot="18837230" flipV="1">
                <a:off x="2970002" y="5732390"/>
                <a:ext cx="323556" cy="3235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567F2724-D05B-413A-B7D3-0356BAE33486}"/>
                </a:ext>
              </a:extLst>
            </p:cNvPr>
            <p:cNvSpPr/>
            <p:nvPr/>
          </p:nvSpPr>
          <p:spPr>
            <a:xfrm>
              <a:off x="3575966" y="3977894"/>
              <a:ext cx="219174" cy="13991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119" name="Oval 21">
              <a:extLst>
                <a:ext uri="{FF2B5EF4-FFF2-40B4-BE49-F238E27FC236}">
                  <a16:creationId xmlns:a16="http://schemas.microsoft.com/office/drawing/2014/main" id="{F3FD89C9-0883-4DDB-B687-E5E219F7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8463" y="3756185"/>
              <a:ext cx="230916" cy="23284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120" name="Donut 8">
              <a:extLst>
                <a:ext uri="{FF2B5EF4-FFF2-40B4-BE49-F238E27FC236}">
                  <a16:creationId xmlns:a16="http://schemas.microsoft.com/office/drawing/2014/main" id="{E24BCA15-D9AE-4A7D-97AD-3821C86BEA2B}"/>
                </a:ext>
              </a:extLst>
            </p:cNvPr>
            <p:cNvSpPr/>
            <p:nvPr/>
          </p:nvSpPr>
          <p:spPr>
            <a:xfrm>
              <a:off x="3633296" y="3051347"/>
              <a:ext cx="222804" cy="266322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121" name="Teardrop 6">
              <a:extLst>
                <a:ext uri="{FF2B5EF4-FFF2-40B4-BE49-F238E27FC236}">
                  <a16:creationId xmlns:a16="http://schemas.microsoft.com/office/drawing/2014/main" id="{8ED76E2B-C76A-40ED-B611-9751996B0E6C}"/>
                </a:ext>
              </a:extLst>
            </p:cNvPr>
            <p:cNvSpPr/>
            <p:nvPr/>
          </p:nvSpPr>
          <p:spPr>
            <a:xfrm rot="8100000">
              <a:off x="2146346" y="5000041"/>
              <a:ext cx="226274" cy="219783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122" name="Rounded Rectangle 7">
              <a:extLst>
                <a:ext uri="{FF2B5EF4-FFF2-40B4-BE49-F238E27FC236}">
                  <a16:creationId xmlns:a16="http://schemas.microsoft.com/office/drawing/2014/main" id="{C59389E1-44D9-433D-90ED-9A8B48871880}"/>
                </a:ext>
              </a:extLst>
            </p:cNvPr>
            <p:cNvSpPr/>
            <p:nvPr/>
          </p:nvSpPr>
          <p:spPr>
            <a:xfrm>
              <a:off x="2881773" y="4559591"/>
              <a:ext cx="262845" cy="220325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123" name="Rectangle 16">
              <a:extLst>
                <a:ext uri="{FF2B5EF4-FFF2-40B4-BE49-F238E27FC236}">
                  <a16:creationId xmlns:a16="http://schemas.microsoft.com/office/drawing/2014/main" id="{BB501D02-58E1-4C57-9746-478FEBC76A24}"/>
                </a:ext>
              </a:extLst>
            </p:cNvPr>
            <p:cNvSpPr/>
            <p:nvPr/>
          </p:nvSpPr>
          <p:spPr>
            <a:xfrm rot="2700000">
              <a:off x="2991489" y="3521256"/>
              <a:ext cx="155763" cy="28750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4" name="Rectangle 9">
              <a:extLst>
                <a:ext uri="{FF2B5EF4-FFF2-40B4-BE49-F238E27FC236}">
                  <a16:creationId xmlns:a16="http://schemas.microsoft.com/office/drawing/2014/main" id="{06B9E90E-EBF7-47ED-9818-5F6BAC5DB54C}"/>
                </a:ext>
              </a:extLst>
            </p:cNvPr>
            <p:cNvSpPr/>
            <p:nvPr/>
          </p:nvSpPr>
          <p:spPr>
            <a:xfrm>
              <a:off x="3931786" y="4868846"/>
              <a:ext cx="261784" cy="23802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D72B3ECF-A201-425E-9492-3B625D8EF7D7}"/>
                </a:ext>
              </a:extLst>
            </p:cNvPr>
            <p:cNvSpPr/>
            <p:nvPr/>
          </p:nvSpPr>
          <p:spPr>
            <a:xfrm>
              <a:off x="2157529" y="4225999"/>
              <a:ext cx="202913" cy="199660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sp>
          <p:nvSpPr>
            <p:cNvPr id="126" name="Donut 39">
              <a:extLst>
                <a:ext uri="{FF2B5EF4-FFF2-40B4-BE49-F238E27FC236}">
                  <a16:creationId xmlns:a16="http://schemas.microsoft.com/office/drawing/2014/main" id="{0FC70545-D8D2-41DC-ABC0-37D0F3CB4956}"/>
                </a:ext>
              </a:extLst>
            </p:cNvPr>
            <p:cNvSpPr/>
            <p:nvPr/>
          </p:nvSpPr>
          <p:spPr>
            <a:xfrm>
              <a:off x="4003930" y="3839630"/>
              <a:ext cx="249835" cy="24983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0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 animBg="1"/>
      <p:bldP spid="12" grpId="1" animBg="1"/>
      <p:bldP spid="14" grpId="0"/>
      <p:bldP spid="14" grpId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2D44D8-D53D-4A85-B211-5BA48D93F57B}"/>
              </a:ext>
            </a:extLst>
          </p:cNvPr>
          <p:cNvSpPr/>
          <p:nvPr/>
        </p:nvSpPr>
        <p:spPr>
          <a:xfrm>
            <a:off x="4580929" y="53"/>
            <a:ext cx="45630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0" y="0"/>
            <a:ext cx="4580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6E5FA365-F4B6-4885-98E9-319BBA6CC9AF}"/>
              </a:ext>
            </a:extLst>
          </p:cNvPr>
          <p:cNvSpPr/>
          <p:nvPr/>
        </p:nvSpPr>
        <p:spPr>
          <a:xfrm>
            <a:off x="-4145" y="0"/>
            <a:ext cx="9148145" cy="6885226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12220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400" b="1" dirty="0">
                <a:solidFill>
                  <a:srgbClr val="606060"/>
                </a:solidFill>
                <a:latin typeface="IRANSansDNFaNum" panose="020B0506030804020204" pitchFamily="34" charset="-78"/>
                <a:cs typeface="IRANSansDNFaNum" panose="020B0506030804020204" pitchFamily="34" charset="-78"/>
              </a:rPr>
              <a:t>آموزشگاه نورمهر</a:t>
            </a:r>
            <a:endParaRPr lang="ko-KR" altLang="en-US" sz="4400" b="1" dirty="0">
              <a:solidFill>
                <a:srgbClr val="606060"/>
              </a:solidFill>
              <a:latin typeface="IRANSansDNFaNum" panose="020B0506030804020204" pitchFamily="34" charset="-78"/>
              <a:cs typeface="IRANSansDNFaNum" panose="020B0506030804020204" pitchFamily="34" charset="-78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777631"/>
            <a:ext cx="91438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latin typeface="IRANSansDNFaNum" panose="020B0506030804020204" pitchFamily="34" charset="-78"/>
                <a:cs typeface="IRANSansDNFaNum" panose="020B0506030804020204" pitchFamily="34" charset="-78"/>
              </a:rPr>
              <a:t>واحد آموزش مجازی</a:t>
            </a:r>
            <a:endParaRPr lang="ko-KR" altLang="en-US" sz="1400" b="1" dirty="0">
              <a:solidFill>
                <a:schemeClr val="bg1"/>
              </a:solidFill>
              <a:latin typeface="IRANSansDNFaNum" panose="020B0506030804020204" pitchFamily="34" charset="-78"/>
              <a:cs typeface="IRANSansDNFaNum" panose="020B0506030804020204" pitchFamily="34" charset="-78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2464645" y="3060627"/>
            <a:ext cx="4223940" cy="1498769"/>
            <a:chOff x="3960971" y="2767117"/>
            <a:chExt cx="4267200" cy="1321489"/>
          </a:xfrm>
        </p:grpSpPr>
        <p:sp>
          <p:nvSpPr>
            <p:cNvPr id="186" name="Freeform: Shape 103">
              <a:extLst>
                <a:ext uri="{FF2B5EF4-FFF2-40B4-BE49-F238E27FC236}">
                  <a16:creationId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87" name="Freeform: Shape 104">
              <a:extLst>
                <a:ext uri="{FF2B5EF4-FFF2-40B4-BE49-F238E27FC236}">
                  <a16:creationId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88" name="Freeform: Shape 105">
              <a:extLst>
                <a:ext uri="{FF2B5EF4-FFF2-40B4-BE49-F238E27FC236}">
                  <a16:creationId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89" name="Freeform: Shape 106">
              <a:extLst>
                <a:ext uri="{FF2B5EF4-FFF2-40B4-BE49-F238E27FC236}">
                  <a16:creationId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</p:grpSp>
      <p:pic>
        <p:nvPicPr>
          <p:cNvPr id="190" name="Picture 18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94" y="410821"/>
            <a:ext cx="2183147" cy="2910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3" grpId="1"/>
      <p:bldP spid="184" grpId="0"/>
      <p:bldP spid="184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2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604251" y="122220"/>
            <a:ext cx="636896" cy="8491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15" y="88453"/>
            <a:ext cx="2832759" cy="1161615"/>
            <a:chOff x="7620" y="88452"/>
            <a:chExt cx="3777012" cy="1161615"/>
          </a:xfrm>
        </p:grpSpPr>
        <p:grpSp>
          <p:nvGrpSpPr>
            <p:cNvPr id="4" name="Group 3"/>
            <p:cNvGrpSpPr/>
            <p:nvPr/>
          </p:nvGrpSpPr>
          <p:grpSpPr>
            <a:xfrm>
              <a:off x="1015899" y="88452"/>
              <a:ext cx="2016677" cy="920093"/>
              <a:chOff x="1015899" y="88452"/>
              <a:chExt cx="2016677" cy="920093"/>
            </a:xfrm>
          </p:grpSpPr>
          <p:sp>
            <p:nvSpPr>
              <p:cNvPr id="21" name="Donut 1">
                <a:extLst>
                  <a:ext uri="{FF2B5EF4-FFF2-40B4-BE49-F238E27FC236}">
                    <a16:creationId xmlns:a16="http://schemas.microsoft.com/office/drawing/2014/main" id="{1B6717BA-E5A2-4F1C-899D-6ABFCCBBE942}"/>
                  </a:ext>
                </a:extLst>
              </p:cNvPr>
              <p:cNvSpPr/>
              <p:nvPr/>
            </p:nvSpPr>
            <p:spPr>
              <a:xfrm>
                <a:off x="2112483" y="88452"/>
                <a:ext cx="920093" cy="920093"/>
              </a:xfrm>
              <a:prstGeom prst="donut">
                <a:avLst>
                  <a:gd name="adj" fmla="val 4972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899" y="108223"/>
                <a:ext cx="1125321" cy="0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5A545E1-DB2A-43C6-9F92-EA1E267B1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2480" y="106518"/>
                <a:ext cx="176056" cy="10830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166801"/>
              <a:ext cx="1279217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en-US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 </a:t>
              </a:r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آقای مصطفی سالاری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358646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پایه: ششم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" y="102051"/>
              <a:ext cx="1148827" cy="1148016"/>
              <a:chOff x="7620" y="102051"/>
              <a:chExt cx="1148827" cy="114801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7914" y="102051"/>
                <a:ext cx="909034" cy="9090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BA00ECD-E6C3-42C4-BC64-161F1FF51D5E}"/>
                  </a:ext>
                </a:extLst>
              </p:cNvPr>
              <p:cNvGrpSpPr/>
              <p:nvPr/>
            </p:nvGrpSpPr>
            <p:grpSpPr>
              <a:xfrm>
                <a:off x="176282" y="716804"/>
                <a:ext cx="779318" cy="207392"/>
                <a:chOff x="3960971" y="2767117"/>
                <a:chExt cx="4267200" cy="1321489"/>
              </a:xfrm>
            </p:grpSpPr>
            <p:sp>
              <p:nvSpPr>
                <p:cNvPr id="17" name="Freeform: Shape 103">
                  <a:extLst>
                    <a:ext uri="{FF2B5EF4-FFF2-40B4-BE49-F238E27FC236}">
                      <a16:creationId xmlns:a16="http://schemas.microsoft.com/office/drawing/2014/main" id="{9225334A-DB95-4E49-A020-7240E8C1DEAC}"/>
                    </a:ext>
                  </a:extLst>
                </p:cNvPr>
                <p:cNvSpPr/>
                <p:nvPr/>
              </p:nvSpPr>
              <p:spPr>
                <a:xfrm>
                  <a:off x="4049553" y="3359522"/>
                  <a:ext cx="4086225" cy="657225"/>
                </a:xfrm>
                <a:custGeom>
                  <a:avLst/>
                  <a:gdLst>
                    <a:gd name="connsiteX0" fmla="*/ 3881914 w 4086225"/>
                    <a:gd name="connsiteY0" fmla="*/ 86622 h 657225"/>
                    <a:gd name="connsiteX1" fmla="*/ 2049304 w 4086225"/>
                    <a:gd name="connsiteY1" fmla="*/ 319032 h 657225"/>
                    <a:gd name="connsiteX2" fmla="*/ 2049304 w 4086225"/>
                    <a:gd name="connsiteY2" fmla="*/ 313317 h 657225"/>
                    <a:gd name="connsiteX3" fmla="*/ 210979 w 4086225"/>
                    <a:gd name="connsiteY3" fmla="*/ 78050 h 657225"/>
                    <a:gd name="connsiteX4" fmla="*/ 7144 w 4086225"/>
                    <a:gd name="connsiteY4" fmla="*/ 603830 h 657225"/>
                    <a:gd name="connsiteX5" fmla="*/ 1779746 w 4086225"/>
                    <a:gd name="connsiteY5" fmla="*/ 375230 h 657225"/>
                    <a:gd name="connsiteX6" fmla="*/ 2043589 w 4086225"/>
                    <a:gd name="connsiteY6" fmla="*/ 643835 h 657225"/>
                    <a:gd name="connsiteX7" fmla="*/ 2043589 w 4086225"/>
                    <a:gd name="connsiteY7" fmla="*/ 652407 h 657225"/>
                    <a:gd name="connsiteX8" fmla="*/ 2312194 w 4086225"/>
                    <a:gd name="connsiteY8" fmla="*/ 383802 h 657225"/>
                    <a:gd name="connsiteX9" fmla="*/ 4084796 w 4086225"/>
                    <a:gd name="connsiteY9" fmla="*/ 612402 h 657225"/>
                    <a:gd name="connsiteX10" fmla="*/ 3881914 w 4086225"/>
                    <a:gd name="connsiteY10" fmla="*/ 86622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86225" h="657225">
                      <a:moveTo>
                        <a:pt x="3881914" y="86622"/>
                      </a:moveTo>
                      <a:cubicBezTo>
                        <a:pt x="3555206" y="-1960"/>
                        <a:pt x="2711291" y="-80065"/>
                        <a:pt x="2049304" y="319032"/>
                      </a:cubicBezTo>
                      <a:lnTo>
                        <a:pt x="2049304" y="313317"/>
                      </a:lnTo>
                      <a:cubicBezTo>
                        <a:pt x="1385411" y="-88638"/>
                        <a:pt x="538639" y="-9580"/>
                        <a:pt x="210979" y="78050"/>
                      </a:cubicBezTo>
                      <a:cubicBezTo>
                        <a:pt x="210979" y="78050"/>
                        <a:pt x="17621" y="294267"/>
                        <a:pt x="7144" y="603830"/>
                      </a:cubicBezTo>
                      <a:lnTo>
                        <a:pt x="1779746" y="375230"/>
                      </a:lnTo>
                      <a:cubicBezTo>
                        <a:pt x="1779746" y="521915"/>
                        <a:pt x="1897856" y="640977"/>
                        <a:pt x="2043589" y="643835"/>
                      </a:cubicBezTo>
                      <a:lnTo>
                        <a:pt x="2043589" y="652407"/>
                      </a:lnTo>
                      <a:cubicBezTo>
                        <a:pt x="2192179" y="652407"/>
                        <a:pt x="2312194" y="532392"/>
                        <a:pt x="2312194" y="383802"/>
                      </a:cubicBezTo>
                      <a:lnTo>
                        <a:pt x="4084796" y="612402"/>
                      </a:lnTo>
                      <a:cubicBezTo>
                        <a:pt x="4076224" y="302840"/>
                        <a:pt x="3881914" y="86622"/>
                        <a:pt x="3881914" y="86622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8" name="Freeform: Shape 104">
                  <a:extLst>
                    <a:ext uri="{FF2B5EF4-FFF2-40B4-BE49-F238E27FC236}">
                      <a16:creationId xmlns:a16="http://schemas.microsoft.com/office/drawing/2014/main" id="{08456589-A05E-4115-AA6E-3D8B70F0997B}"/>
                    </a:ext>
                  </a:extLst>
                </p:cNvPr>
                <p:cNvSpPr/>
                <p:nvPr/>
              </p:nvSpPr>
              <p:spPr>
                <a:xfrm>
                  <a:off x="3960971" y="3698081"/>
                  <a:ext cx="4267200" cy="390525"/>
                </a:xfrm>
                <a:custGeom>
                  <a:avLst/>
                  <a:gdLst>
                    <a:gd name="connsiteX0" fmla="*/ 2127409 w 4267200"/>
                    <a:gd name="connsiteY0" fmla="*/ 389096 h 390525"/>
                    <a:gd name="connsiteX1" fmla="*/ 1806416 w 4267200"/>
                    <a:gd name="connsiteY1" fmla="*/ 120491 h 390525"/>
                    <a:gd name="connsiteX2" fmla="*/ 51911 w 4267200"/>
                    <a:gd name="connsiteY2" fmla="*/ 330041 h 390525"/>
                    <a:gd name="connsiteX3" fmla="*/ 7144 w 4267200"/>
                    <a:gd name="connsiteY3" fmla="*/ 294799 h 390525"/>
                    <a:gd name="connsiteX4" fmla="*/ 7144 w 4267200"/>
                    <a:gd name="connsiteY4" fmla="*/ 251936 h 390525"/>
                    <a:gd name="connsiteX5" fmla="*/ 51911 w 4267200"/>
                    <a:gd name="connsiteY5" fmla="*/ 216694 h 390525"/>
                    <a:gd name="connsiteX6" fmla="*/ 1859756 w 4267200"/>
                    <a:gd name="connsiteY6" fmla="*/ 7144 h 390525"/>
                    <a:gd name="connsiteX7" fmla="*/ 1915954 w 4267200"/>
                    <a:gd name="connsiteY7" fmla="*/ 65246 h 390525"/>
                    <a:gd name="connsiteX8" fmla="*/ 2127409 w 4267200"/>
                    <a:gd name="connsiteY8" fmla="*/ 275749 h 390525"/>
                    <a:gd name="connsiteX9" fmla="*/ 2338864 w 4267200"/>
                    <a:gd name="connsiteY9" fmla="*/ 65246 h 390525"/>
                    <a:gd name="connsiteX10" fmla="*/ 2395061 w 4267200"/>
                    <a:gd name="connsiteY10" fmla="*/ 7144 h 390525"/>
                    <a:gd name="connsiteX11" fmla="*/ 4231482 w 4267200"/>
                    <a:gd name="connsiteY11" fmla="*/ 216694 h 390525"/>
                    <a:gd name="connsiteX12" fmla="*/ 4266724 w 4267200"/>
                    <a:gd name="connsiteY12" fmla="*/ 251936 h 390525"/>
                    <a:gd name="connsiteX13" fmla="*/ 4266724 w 4267200"/>
                    <a:gd name="connsiteY13" fmla="*/ 294799 h 390525"/>
                    <a:gd name="connsiteX14" fmla="*/ 4231482 w 4267200"/>
                    <a:gd name="connsiteY14" fmla="*/ 330041 h 390525"/>
                    <a:gd name="connsiteX15" fmla="*/ 2448401 w 4267200"/>
                    <a:gd name="connsiteY15" fmla="*/ 120491 h 390525"/>
                    <a:gd name="connsiteX16" fmla="*/ 2127409 w 4267200"/>
                    <a:gd name="connsiteY16" fmla="*/ 38909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67200" h="390525">
                      <a:moveTo>
                        <a:pt x="2127409" y="389096"/>
                      </a:moveTo>
                      <a:cubicBezTo>
                        <a:pt x="1967389" y="389096"/>
                        <a:pt x="1834039" y="272891"/>
                        <a:pt x="1806416" y="120491"/>
                      </a:cubicBezTo>
                      <a:lnTo>
                        <a:pt x="51911" y="330041"/>
                      </a:lnTo>
                      <a:cubicBezTo>
                        <a:pt x="31909" y="330041"/>
                        <a:pt x="7144" y="313849"/>
                        <a:pt x="7144" y="294799"/>
                      </a:cubicBezTo>
                      <a:lnTo>
                        <a:pt x="7144" y="251936"/>
                      </a:lnTo>
                      <a:cubicBezTo>
                        <a:pt x="7144" y="231934"/>
                        <a:pt x="32861" y="216694"/>
                        <a:pt x="51911" y="216694"/>
                      </a:cubicBezTo>
                      <a:lnTo>
                        <a:pt x="1859756" y="7144"/>
                      </a:lnTo>
                      <a:cubicBezTo>
                        <a:pt x="1891189" y="7144"/>
                        <a:pt x="1915954" y="32861"/>
                        <a:pt x="1915954" y="65246"/>
                      </a:cubicBezTo>
                      <a:cubicBezTo>
                        <a:pt x="1915954" y="181451"/>
                        <a:pt x="2011204" y="275749"/>
                        <a:pt x="2127409" y="275749"/>
                      </a:cubicBezTo>
                      <a:cubicBezTo>
                        <a:pt x="2243614" y="275749"/>
                        <a:pt x="2338864" y="181451"/>
                        <a:pt x="2338864" y="65246"/>
                      </a:cubicBezTo>
                      <a:cubicBezTo>
                        <a:pt x="2338864" y="33814"/>
                        <a:pt x="2363629" y="7144"/>
                        <a:pt x="2395061" y="7144"/>
                      </a:cubicBezTo>
                      <a:lnTo>
                        <a:pt x="4231482" y="216694"/>
                      </a:lnTo>
                      <a:cubicBezTo>
                        <a:pt x="4251484" y="216694"/>
                        <a:pt x="4266724" y="232886"/>
                        <a:pt x="4266724" y="251936"/>
                      </a:cubicBezTo>
                      <a:lnTo>
                        <a:pt x="4266724" y="294799"/>
                      </a:lnTo>
                      <a:cubicBezTo>
                        <a:pt x="4266724" y="314801"/>
                        <a:pt x="4250532" y="330041"/>
                        <a:pt x="4231482" y="330041"/>
                      </a:cubicBezTo>
                      <a:lnTo>
                        <a:pt x="2448401" y="120491"/>
                      </a:lnTo>
                      <a:cubicBezTo>
                        <a:pt x="2420779" y="272891"/>
                        <a:pt x="2287429" y="389096"/>
                        <a:pt x="2127409" y="38909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9" name="Freeform: Shape 105">
                  <a:extLst>
                    <a:ext uri="{FF2B5EF4-FFF2-40B4-BE49-F238E27FC236}">
                      <a16:creationId xmlns:a16="http://schemas.microsoft.com/office/drawing/2014/main" id="{34BD87D8-6620-4AD2-8BF6-B1A84694179F}"/>
                    </a:ext>
                  </a:extLst>
                </p:cNvPr>
                <p:cNvSpPr/>
                <p:nvPr/>
              </p:nvSpPr>
              <p:spPr>
                <a:xfrm>
                  <a:off x="6068849" y="2857621"/>
                  <a:ext cx="1809750" cy="857250"/>
                </a:xfrm>
                <a:custGeom>
                  <a:avLst/>
                  <a:gdLst>
                    <a:gd name="connsiteX0" fmla="*/ 1806416 w 1809750"/>
                    <a:gd name="connsiteY0" fmla="*/ 463748 h 857250"/>
                    <a:gd name="connsiteX1" fmla="*/ 423386 w 1809750"/>
                    <a:gd name="connsiteY1" fmla="*/ 638056 h 857250"/>
                    <a:gd name="connsiteX2" fmla="*/ 437674 w 1809750"/>
                    <a:gd name="connsiteY2" fmla="*/ 632341 h 857250"/>
                    <a:gd name="connsiteX3" fmla="*/ 1751171 w 1809750"/>
                    <a:gd name="connsiteY3" fmla="*/ 395168 h 857250"/>
                    <a:gd name="connsiteX4" fmla="*/ 1769269 w 1809750"/>
                    <a:gd name="connsiteY4" fmla="*/ 375166 h 857250"/>
                    <a:gd name="connsiteX5" fmla="*/ 1749266 w 1809750"/>
                    <a:gd name="connsiteY5" fmla="*/ 357068 h 857250"/>
                    <a:gd name="connsiteX6" fmla="*/ 421481 w 1809750"/>
                    <a:gd name="connsiteY6" fmla="*/ 598051 h 857250"/>
                    <a:gd name="connsiteX7" fmla="*/ 343376 w 1809750"/>
                    <a:gd name="connsiteY7" fmla="*/ 631388 h 857250"/>
                    <a:gd name="connsiteX8" fmla="*/ 1721644 w 1809750"/>
                    <a:gd name="connsiteY8" fmla="*/ 305633 h 857250"/>
                    <a:gd name="connsiteX9" fmla="*/ 1726406 w 1809750"/>
                    <a:gd name="connsiteY9" fmla="*/ 300871 h 857250"/>
                    <a:gd name="connsiteX10" fmla="*/ 1721644 w 1809750"/>
                    <a:gd name="connsiteY10" fmla="*/ 296108 h 857250"/>
                    <a:gd name="connsiteX11" fmla="*/ 381476 w 1809750"/>
                    <a:gd name="connsiteY11" fmla="*/ 603766 h 857250"/>
                    <a:gd name="connsiteX12" fmla="*/ 454819 w 1809750"/>
                    <a:gd name="connsiteY12" fmla="*/ 566618 h 857250"/>
                    <a:gd name="connsiteX13" fmla="*/ 1654016 w 1809750"/>
                    <a:gd name="connsiteY13" fmla="*/ 252293 h 857250"/>
                    <a:gd name="connsiteX14" fmla="*/ 1671161 w 1809750"/>
                    <a:gd name="connsiteY14" fmla="*/ 232291 h 857250"/>
                    <a:gd name="connsiteX15" fmla="*/ 1650206 w 1809750"/>
                    <a:gd name="connsiteY15" fmla="*/ 214193 h 857250"/>
                    <a:gd name="connsiteX16" fmla="*/ 435769 w 1809750"/>
                    <a:gd name="connsiteY16" fmla="*/ 532328 h 857250"/>
                    <a:gd name="connsiteX17" fmla="*/ 104299 w 1809750"/>
                    <a:gd name="connsiteY17" fmla="*/ 725686 h 857250"/>
                    <a:gd name="connsiteX18" fmla="*/ 1428274 w 1809750"/>
                    <a:gd name="connsiteY18" fmla="*/ 17026 h 857250"/>
                    <a:gd name="connsiteX19" fmla="*/ 1431131 w 1809750"/>
                    <a:gd name="connsiteY19" fmla="*/ 10358 h 857250"/>
                    <a:gd name="connsiteX20" fmla="*/ 1424464 w 1809750"/>
                    <a:gd name="connsiteY20" fmla="*/ 7501 h 857250"/>
                    <a:gd name="connsiteX21" fmla="*/ 57626 w 1809750"/>
                    <a:gd name="connsiteY21" fmla="*/ 759023 h 857250"/>
                    <a:gd name="connsiteX22" fmla="*/ 9049 w 1809750"/>
                    <a:gd name="connsiteY22" fmla="*/ 799028 h 857250"/>
                    <a:gd name="connsiteX23" fmla="*/ 21431 w 1809750"/>
                    <a:gd name="connsiteY23" fmla="*/ 812363 h 857250"/>
                    <a:gd name="connsiteX24" fmla="*/ 7144 w 1809750"/>
                    <a:gd name="connsiteY24" fmla="*/ 823793 h 857250"/>
                    <a:gd name="connsiteX25" fmla="*/ 31909 w 1809750"/>
                    <a:gd name="connsiteY25" fmla="*/ 852368 h 857250"/>
                    <a:gd name="connsiteX26" fmla="*/ 327184 w 1809750"/>
                    <a:gd name="connsiteY26" fmla="*/ 679013 h 857250"/>
                    <a:gd name="connsiteX27" fmla="*/ 330994 w 1809750"/>
                    <a:gd name="connsiteY27" fmla="*/ 681871 h 857250"/>
                    <a:gd name="connsiteX28" fmla="*/ 332899 w 1809750"/>
                    <a:gd name="connsiteY28" fmla="*/ 681871 h 857250"/>
                    <a:gd name="connsiteX29" fmla="*/ 1805464 w 1809750"/>
                    <a:gd name="connsiteY29" fmla="*/ 472321 h 857250"/>
                    <a:gd name="connsiteX30" fmla="*/ 1810226 w 1809750"/>
                    <a:gd name="connsiteY30" fmla="*/ 467558 h 857250"/>
                    <a:gd name="connsiteX31" fmla="*/ 1806416 w 1809750"/>
                    <a:gd name="connsiteY31" fmla="*/ 463748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857250">
                      <a:moveTo>
                        <a:pt x="1806416" y="463748"/>
                      </a:moveTo>
                      <a:cubicBezTo>
                        <a:pt x="1798796" y="463748"/>
                        <a:pt x="1060609" y="411361"/>
                        <a:pt x="423386" y="638056"/>
                      </a:cubicBezTo>
                      <a:cubicBezTo>
                        <a:pt x="428149" y="636151"/>
                        <a:pt x="432911" y="634246"/>
                        <a:pt x="437674" y="632341"/>
                      </a:cubicBezTo>
                      <a:cubicBezTo>
                        <a:pt x="691039" y="529471"/>
                        <a:pt x="1122521" y="420886"/>
                        <a:pt x="1751171" y="395168"/>
                      </a:cubicBezTo>
                      <a:cubicBezTo>
                        <a:pt x="1761649" y="395168"/>
                        <a:pt x="1770221" y="385643"/>
                        <a:pt x="1769269" y="375166"/>
                      </a:cubicBezTo>
                      <a:cubicBezTo>
                        <a:pt x="1769269" y="364688"/>
                        <a:pt x="1759744" y="356116"/>
                        <a:pt x="1749266" y="357068"/>
                      </a:cubicBezTo>
                      <a:cubicBezTo>
                        <a:pt x="1114901" y="383738"/>
                        <a:pt x="676751" y="494228"/>
                        <a:pt x="421481" y="598051"/>
                      </a:cubicBezTo>
                      <a:cubicBezTo>
                        <a:pt x="393859" y="609481"/>
                        <a:pt x="368141" y="619958"/>
                        <a:pt x="343376" y="631388"/>
                      </a:cubicBezTo>
                      <a:cubicBezTo>
                        <a:pt x="999649" y="316111"/>
                        <a:pt x="1713071" y="305633"/>
                        <a:pt x="1721644" y="305633"/>
                      </a:cubicBezTo>
                      <a:cubicBezTo>
                        <a:pt x="1724501" y="305633"/>
                        <a:pt x="1726406" y="303728"/>
                        <a:pt x="1726406" y="300871"/>
                      </a:cubicBezTo>
                      <a:cubicBezTo>
                        <a:pt x="1726406" y="298013"/>
                        <a:pt x="1724501" y="296108"/>
                        <a:pt x="1721644" y="296108"/>
                      </a:cubicBezTo>
                      <a:cubicBezTo>
                        <a:pt x="1713071" y="296108"/>
                        <a:pt x="1027271" y="306586"/>
                        <a:pt x="381476" y="603766"/>
                      </a:cubicBezTo>
                      <a:cubicBezTo>
                        <a:pt x="404336" y="591383"/>
                        <a:pt x="429101" y="579001"/>
                        <a:pt x="454819" y="566618"/>
                      </a:cubicBezTo>
                      <a:cubicBezTo>
                        <a:pt x="708184" y="443746"/>
                        <a:pt x="1073944" y="298013"/>
                        <a:pt x="1654016" y="252293"/>
                      </a:cubicBezTo>
                      <a:cubicBezTo>
                        <a:pt x="1664494" y="251341"/>
                        <a:pt x="1672114" y="242768"/>
                        <a:pt x="1671161" y="232291"/>
                      </a:cubicBezTo>
                      <a:cubicBezTo>
                        <a:pt x="1670209" y="221813"/>
                        <a:pt x="1660684" y="214193"/>
                        <a:pt x="1650206" y="214193"/>
                      </a:cubicBezTo>
                      <a:cubicBezTo>
                        <a:pt x="1062514" y="259913"/>
                        <a:pt x="691991" y="407551"/>
                        <a:pt x="435769" y="532328"/>
                      </a:cubicBezTo>
                      <a:cubicBezTo>
                        <a:pt x="284321" y="605671"/>
                        <a:pt x="174784" y="676156"/>
                        <a:pt x="104299" y="725686"/>
                      </a:cubicBezTo>
                      <a:cubicBezTo>
                        <a:pt x="620554" y="206573"/>
                        <a:pt x="1420654" y="19883"/>
                        <a:pt x="1428274" y="17026"/>
                      </a:cubicBezTo>
                      <a:cubicBezTo>
                        <a:pt x="1431131" y="16073"/>
                        <a:pt x="1432084" y="13216"/>
                        <a:pt x="1431131" y="10358"/>
                      </a:cubicBezTo>
                      <a:cubicBezTo>
                        <a:pt x="1430179" y="7501"/>
                        <a:pt x="1427321" y="6548"/>
                        <a:pt x="1424464" y="7501"/>
                      </a:cubicBezTo>
                      <a:cubicBezTo>
                        <a:pt x="1415891" y="11311"/>
                        <a:pt x="573881" y="207526"/>
                        <a:pt x="57626" y="759023"/>
                      </a:cubicBezTo>
                      <a:cubicBezTo>
                        <a:pt x="27146" y="782836"/>
                        <a:pt x="10954" y="797123"/>
                        <a:pt x="9049" y="799028"/>
                      </a:cubicBezTo>
                      <a:lnTo>
                        <a:pt x="21431" y="812363"/>
                      </a:lnTo>
                      <a:cubicBezTo>
                        <a:pt x="12859" y="819031"/>
                        <a:pt x="8096" y="822841"/>
                        <a:pt x="7144" y="823793"/>
                      </a:cubicBezTo>
                      <a:lnTo>
                        <a:pt x="31909" y="852368"/>
                      </a:lnTo>
                      <a:cubicBezTo>
                        <a:pt x="32861" y="851416"/>
                        <a:pt x="126206" y="772358"/>
                        <a:pt x="327184" y="679013"/>
                      </a:cubicBezTo>
                      <a:cubicBezTo>
                        <a:pt x="328136" y="680918"/>
                        <a:pt x="329089" y="681871"/>
                        <a:pt x="330994" y="681871"/>
                      </a:cubicBezTo>
                      <a:cubicBezTo>
                        <a:pt x="331946" y="681871"/>
                        <a:pt x="332899" y="681871"/>
                        <a:pt x="332899" y="681871"/>
                      </a:cubicBezTo>
                      <a:cubicBezTo>
                        <a:pt x="986314" y="414218"/>
                        <a:pt x="1797844" y="472321"/>
                        <a:pt x="1805464" y="472321"/>
                      </a:cubicBezTo>
                      <a:cubicBezTo>
                        <a:pt x="1808321" y="472321"/>
                        <a:pt x="1810226" y="470416"/>
                        <a:pt x="1810226" y="467558"/>
                      </a:cubicBezTo>
                      <a:cubicBezTo>
                        <a:pt x="1811179" y="465653"/>
                        <a:pt x="1808321" y="463748"/>
                        <a:pt x="1806416" y="463748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 dirty="0"/>
                </a:p>
              </p:txBody>
            </p:sp>
            <p:sp>
              <p:nvSpPr>
                <p:cNvPr id="20" name="Freeform: Shape 106">
                  <a:extLst>
                    <a:ext uri="{FF2B5EF4-FFF2-40B4-BE49-F238E27FC236}">
                      <a16:creationId xmlns:a16="http://schemas.microsoft.com/office/drawing/2014/main" id="{E6FA30C5-9D63-4AE2-8F0F-D37B53E1C6B0}"/>
                    </a:ext>
                  </a:extLst>
                </p:cNvPr>
                <p:cNvSpPr/>
                <p:nvPr/>
              </p:nvSpPr>
              <p:spPr>
                <a:xfrm>
                  <a:off x="4297199" y="2767117"/>
                  <a:ext cx="1809750" cy="942975"/>
                </a:xfrm>
                <a:custGeom>
                  <a:avLst/>
                  <a:gdLst>
                    <a:gd name="connsiteX0" fmla="*/ 1811179 w 1809750"/>
                    <a:gd name="connsiteY0" fmla="*/ 915250 h 942975"/>
                    <a:gd name="connsiteX1" fmla="*/ 1796891 w 1809750"/>
                    <a:gd name="connsiteY1" fmla="*/ 903820 h 942975"/>
                    <a:gd name="connsiteX2" fmla="*/ 1809274 w 1809750"/>
                    <a:gd name="connsiteY2" fmla="*/ 890485 h 942975"/>
                    <a:gd name="connsiteX3" fmla="*/ 1779746 w 1809750"/>
                    <a:gd name="connsiteY3" fmla="*/ 865720 h 942975"/>
                    <a:gd name="connsiteX4" fmla="*/ 451009 w 1809750"/>
                    <a:gd name="connsiteY4" fmla="*/ 7517 h 942975"/>
                    <a:gd name="connsiteX5" fmla="*/ 444341 w 1809750"/>
                    <a:gd name="connsiteY5" fmla="*/ 9422 h 942975"/>
                    <a:gd name="connsiteX6" fmla="*/ 446246 w 1809750"/>
                    <a:gd name="connsiteY6" fmla="*/ 16090 h 942975"/>
                    <a:gd name="connsiteX7" fmla="*/ 1745456 w 1809750"/>
                    <a:gd name="connsiteY7" fmla="*/ 839050 h 942975"/>
                    <a:gd name="connsiteX8" fmla="*/ 1381601 w 1809750"/>
                    <a:gd name="connsiteY8" fmla="*/ 621880 h 942975"/>
                    <a:gd name="connsiteX9" fmla="*/ 168116 w 1809750"/>
                    <a:gd name="connsiteY9" fmla="*/ 304697 h 942975"/>
                    <a:gd name="connsiteX10" fmla="*/ 147161 w 1809750"/>
                    <a:gd name="connsiteY10" fmla="*/ 322795 h 942975"/>
                    <a:gd name="connsiteX11" fmla="*/ 164306 w 1809750"/>
                    <a:gd name="connsiteY11" fmla="*/ 342797 h 942975"/>
                    <a:gd name="connsiteX12" fmla="*/ 1363504 w 1809750"/>
                    <a:gd name="connsiteY12" fmla="*/ 657122 h 942975"/>
                    <a:gd name="connsiteX13" fmla="*/ 1436846 w 1809750"/>
                    <a:gd name="connsiteY13" fmla="*/ 694270 h 942975"/>
                    <a:gd name="connsiteX14" fmla="*/ 97631 w 1809750"/>
                    <a:gd name="connsiteY14" fmla="*/ 385660 h 942975"/>
                    <a:gd name="connsiteX15" fmla="*/ 92869 w 1809750"/>
                    <a:gd name="connsiteY15" fmla="*/ 390422 h 942975"/>
                    <a:gd name="connsiteX16" fmla="*/ 97631 w 1809750"/>
                    <a:gd name="connsiteY16" fmla="*/ 395185 h 942975"/>
                    <a:gd name="connsiteX17" fmla="*/ 1475899 w 1809750"/>
                    <a:gd name="connsiteY17" fmla="*/ 720940 h 942975"/>
                    <a:gd name="connsiteX18" fmla="*/ 1397794 w 1809750"/>
                    <a:gd name="connsiteY18" fmla="*/ 687602 h 942975"/>
                    <a:gd name="connsiteX19" fmla="*/ 70009 w 1809750"/>
                    <a:gd name="connsiteY19" fmla="*/ 446620 h 942975"/>
                    <a:gd name="connsiteX20" fmla="*/ 50006 w 1809750"/>
                    <a:gd name="connsiteY20" fmla="*/ 464717 h 942975"/>
                    <a:gd name="connsiteX21" fmla="*/ 68104 w 1809750"/>
                    <a:gd name="connsiteY21" fmla="*/ 484720 h 942975"/>
                    <a:gd name="connsiteX22" fmla="*/ 1381601 w 1809750"/>
                    <a:gd name="connsiteY22" fmla="*/ 721892 h 942975"/>
                    <a:gd name="connsiteX23" fmla="*/ 1395889 w 1809750"/>
                    <a:gd name="connsiteY23" fmla="*/ 727607 h 942975"/>
                    <a:gd name="connsiteX24" fmla="*/ 11906 w 1809750"/>
                    <a:gd name="connsiteY24" fmla="*/ 554252 h 942975"/>
                    <a:gd name="connsiteX25" fmla="*/ 7144 w 1809750"/>
                    <a:gd name="connsiteY25" fmla="*/ 559015 h 942975"/>
                    <a:gd name="connsiteX26" fmla="*/ 11906 w 1809750"/>
                    <a:gd name="connsiteY26" fmla="*/ 563777 h 942975"/>
                    <a:gd name="connsiteX27" fmla="*/ 1484471 w 1809750"/>
                    <a:gd name="connsiteY27" fmla="*/ 773327 h 942975"/>
                    <a:gd name="connsiteX28" fmla="*/ 1486376 w 1809750"/>
                    <a:gd name="connsiteY28" fmla="*/ 773327 h 942975"/>
                    <a:gd name="connsiteX29" fmla="*/ 1490186 w 1809750"/>
                    <a:gd name="connsiteY29" fmla="*/ 770470 h 942975"/>
                    <a:gd name="connsiteX30" fmla="*/ 1785461 w 1809750"/>
                    <a:gd name="connsiteY30" fmla="*/ 943825 h 942975"/>
                    <a:gd name="connsiteX31" fmla="*/ 1811179 w 1809750"/>
                    <a:gd name="connsiteY31" fmla="*/ 91525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942975">
                      <a:moveTo>
                        <a:pt x="1811179" y="915250"/>
                      </a:moveTo>
                      <a:cubicBezTo>
                        <a:pt x="1810226" y="914297"/>
                        <a:pt x="1805464" y="910487"/>
                        <a:pt x="1796891" y="903820"/>
                      </a:cubicBezTo>
                      <a:lnTo>
                        <a:pt x="1809274" y="890485"/>
                      </a:lnTo>
                      <a:cubicBezTo>
                        <a:pt x="1807369" y="889532"/>
                        <a:pt x="1797844" y="880007"/>
                        <a:pt x="1779746" y="865720"/>
                      </a:cubicBezTo>
                      <a:cubicBezTo>
                        <a:pt x="1303496" y="268502"/>
                        <a:pt x="459581" y="12280"/>
                        <a:pt x="451009" y="7517"/>
                      </a:cubicBezTo>
                      <a:cubicBezTo>
                        <a:pt x="448151" y="6565"/>
                        <a:pt x="446246" y="7517"/>
                        <a:pt x="444341" y="9422"/>
                      </a:cubicBezTo>
                      <a:cubicBezTo>
                        <a:pt x="443389" y="11327"/>
                        <a:pt x="444341" y="14185"/>
                        <a:pt x="446246" y="16090"/>
                      </a:cubicBezTo>
                      <a:cubicBezTo>
                        <a:pt x="453866" y="19900"/>
                        <a:pt x="1267301" y="266597"/>
                        <a:pt x="1745456" y="839050"/>
                      </a:cubicBezTo>
                      <a:cubicBezTo>
                        <a:pt x="1678781" y="789520"/>
                        <a:pt x="1558766" y="707605"/>
                        <a:pt x="1381601" y="621880"/>
                      </a:cubicBezTo>
                      <a:cubicBezTo>
                        <a:pt x="1126331" y="498055"/>
                        <a:pt x="754856" y="350417"/>
                        <a:pt x="168116" y="304697"/>
                      </a:cubicBezTo>
                      <a:cubicBezTo>
                        <a:pt x="157639" y="303745"/>
                        <a:pt x="148114" y="311365"/>
                        <a:pt x="147161" y="322795"/>
                      </a:cubicBezTo>
                      <a:cubicBezTo>
                        <a:pt x="146209" y="333272"/>
                        <a:pt x="153829" y="341845"/>
                        <a:pt x="164306" y="342797"/>
                      </a:cubicBezTo>
                      <a:cubicBezTo>
                        <a:pt x="744379" y="388517"/>
                        <a:pt x="1110139" y="534250"/>
                        <a:pt x="1363504" y="657122"/>
                      </a:cubicBezTo>
                      <a:cubicBezTo>
                        <a:pt x="1389221" y="669505"/>
                        <a:pt x="1413986" y="681887"/>
                        <a:pt x="1436846" y="694270"/>
                      </a:cubicBezTo>
                      <a:cubicBezTo>
                        <a:pt x="791051" y="396137"/>
                        <a:pt x="105251" y="385660"/>
                        <a:pt x="97631" y="385660"/>
                      </a:cubicBezTo>
                      <a:cubicBezTo>
                        <a:pt x="94774" y="385660"/>
                        <a:pt x="92869" y="387565"/>
                        <a:pt x="92869" y="390422"/>
                      </a:cubicBezTo>
                      <a:cubicBezTo>
                        <a:pt x="92869" y="393280"/>
                        <a:pt x="94774" y="395185"/>
                        <a:pt x="97631" y="395185"/>
                      </a:cubicBezTo>
                      <a:cubicBezTo>
                        <a:pt x="106204" y="395185"/>
                        <a:pt x="819626" y="405662"/>
                        <a:pt x="1475899" y="720940"/>
                      </a:cubicBezTo>
                      <a:cubicBezTo>
                        <a:pt x="1451134" y="710462"/>
                        <a:pt x="1425416" y="699032"/>
                        <a:pt x="1397794" y="687602"/>
                      </a:cubicBezTo>
                      <a:cubicBezTo>
                        <a:pt x="1141571" y="582827"/>
                        <a:pt x="704374" y="473290"/>
                        <a:pt x="70009" y="446620"/>
                      </a:cubicBezTo>
                      <a:cubicBezTo>
                        <a:pt x="59531" y="446620"/>
                        <a:pt x="50959" y="454240"/>
                        <a:pt x="50006" y="464717"/>
                      </a:cubicBezTo>
                      <a:cubicBezTo>
                        <a:pt x="50006" y="475195"/>
                        <a:pt x="57626" y="483767"/>
                        <a:pt x="68104" y="484720"/>
                      </a:cubicBezTo>
                      <a:cubicBezTo>
                        <a:pt x="695801" y="511390"/>
                        <a:pt x="1128236" y="619975"/>
                        <a:pt x="1381601" y="721892"/>
                      </a:cubicBezTo>
                      <a:cubicBezTo>
                        <a:pt x="1386364" y="723797"/>
                        <a:pt x="1391126" y="725702"/>
                        <a:pt x="1395889" y="727607"/>
                      </a:cubicBezTo>
                      <a:cubicBezTo>
                        <a:pt x="758666" y="501865"/>
                        <a:pt x="19526" y="554252"/>
                        <a:pt x="11906" y="554252"/>
                      </a:cubicBezTo>
                      <a:cubicBezTo>
                        <a:pt x="9049" y="554252"/>
                        <a:pt x="7144" y="556157"/>
                        <a:pt x="7144" y="559015"/>
                      </a:cubicBezTo>
                      <a:cubicBezTo>
                        <a:pt x="7144" y="561872"/>
                        <a:pt x="9049" y="563777"/>
                        <a:pt x="11906" y="563777"/>
                      </a:cubicBezTo>
                      <a:cubicBezTo>
                        <a:pt x="20479" y="563777"/>
                        <a:pt x="831056" y="505675"/>
                        <a:pt x="1484471" y="773327"/>
                      </a:cubicBezTo>
                      <a:cubicBezTo>
                        <a:pt x="1485424" y="773327"/>
                        <a:pt x="1486376" y="773327"/>
                        <a:pt x="1486376" y="773327"/>
                      </a:cubicBezTo>
                      <a:cubicBezTo>
                        <a:pt x="1488281" y="773327"/>
                        <a:pt x="1489234" y="772375"/>
                        <a:pt x="1490186" y="770470"/>
                      </a:cubicBezTo>
                      <a:cubicBezTo>
                        <a:pt x="1690211" y="863815"/>
                        <a:pt x="1783556" y="942872"/>
                        <a:pt x="1785461" y="943825"/>
                      </a:cubicBezTo>
                      <a:lnTo>
                        <a:pt x="1811179" y="915250"/>
                      </a:ln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04" y="191212"/>
                <a:ext cx="456877" cy="524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166F6B-B975-4F3C-BCF2-9971086140FB}"/>
                  </a:ext>
                </a:extLst>
              </p:cNvPr>
              <p:cNvSpPr txBox="1"/>
              <p:nvPr/>
            </p:nvSpPr>
            <p:spPr>
              <a:xfrm>
                <a:off x="7620" y="1042318"/>
                <a:ext cx="1148827" cy="2077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en-US" altLang="ko-KR" sz="750" dirty="0">
                    <a:latin typeface="Quicksand Bold Oblique" pitchFamily="50" charset="0"/>
                    <a:cs typeface="IRANSansWeb(FaNum)" panose="02040503050201020203" pitchFamily="18" charset="-78"/>
                  </a:rPr>
                  <a:t>Nooremehr.ir</a:t>
                </a:r>
                <a:endParaRPr lang="ko-KR" altLang="en-US" sz="750" dirty="0">
                  <a:latin typeface="Quicksand Bold Oblique" pitchFamily="50" charset="0"/>
                  <a:cs typeface="IRANSansWeb(FaNum)" panose="02040503050201020203" pitchFamily="18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87089" y="568271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کتاب: علوم تجربی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14031" y="305827"/>
              <a:ext cx="770601" cy="499073"/>
              <a:chOff x="2994981" y="305827"/>
              <a:chExt cx="770601" cy="499073"/>
            </a:xfrm>
          </p:grpSpPr>
          <p:sp>
            <p:nvSpPr>
              <p:cNvPr id="10" name="Donut 60">
                <a:extLst>
                  <a:ext uri="{FF2B5EF4-FFF2-40B4-BE49-F238E27FC236}">
                    <a16:creationId xmlns:a16="http://schemas.microsoft.com/office/drawing/2014/main" id="{C9AD5763-AF43-4AE6-888E-5A7469C08CDD}"/>
                  </a:ext>
                </a:extLst>
              </p:cNvPr>
              <p:cNvSpPr/>
              <p:nvPr/>
            </p:nvSpPr>
            <p:spPr>
              <a:xfrm flipH="1">
                <a:off x="3266509" y="305827"/>
                <a:ext cx="499073" cy="499073"/>
              </a:xfrm>
              <a:prstGeom prst="donut">
                <a:avLst>
                  <a:gd name="adj" fmla="val 873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67E442E-37A5-43C7-9806-04D7798013FF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H="1">
                <a:off x="2994981" y="555364"/>
                <a:ext cx="271528" cy="1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8">
                <a:extLst>
                  <a:ext uri="{FF2B5EF4-FFF2-40B4-BE49-F238E27FC236}">
                    <a16:creationId xmlns:a16="http://schemas.microsoft.com/office/drawing/2014/main" id="{789419BB-EF99-4895-B243-EBF3560327B4}"/>
                  </a:ext>
                </a:extLst>
              </p:cNvPr>
              <p:cNvSpPr/>
              <p:nvPr/>
            </p:nvSpPr>
            <p:spPr>
              <a:xfrm rot="5400000" flipH="1">
                <a:off x="3398551" y="408794"/>
                <a:ext cx="234988" cy="280168"/>
              </a:xfrm>
              <a:custGeom>
                <a:avLst/>
                <a:gdLst/>
                <a:ahLst/>
                <a:cxnLst/>
                <a:rect l="l" t="t" r="r" b="b"/>
                <a:pathLst>
                  <a:path w="2708011" h="3228660">
                    <a:moveTo>
                      <a:pt x="1895121" y="2005092"/>
                    </a:moveTo>
                    <a:cubicBezTo>
                      <a:pt x="1769067" y="2196199"/>
                      <a:pt x="1559641" y="2315968"/>
                      <a:pt x="1331007" y="2327705"/>
                    </a:cubicBezTo>
                    <a:cubicBezTo>
                      <a:pt x="1102373" y="2339443"/>
                      <a:pt x="881783" y="2241749"/>
                      <a:pt x="736821" y="2064556"/>
                    </a:cubicBezTo>
                    <a:lnTo>
                      <a:pt x="885891" y="1942602"/>
                    </a:lnTo>
                    <a:cubicBezTo>
                      <a:pt x="992076" y="2072396"/>
                      <a:pt x="1153658" y="2143956"/>
                      <a:pt x="1321132" y="2135359"/>
                    </a:cubicBezTo>
                    <a:cubicBezTo>
                      <a:pt x="1488607" y="2126761"/>
                      <a:pt x="1642011" y="2039030"/>
                      <a:pt x="1734346" y="1899045"/>
                    </a:cubicBezTo>
                    <a:close/>
                    <a:moveTo>
                      <a:pt x="2315256" y="2179725"/>
                    </a:moveTo>
                    <a:cubicBezTo>
                      <a:pt x="2124977" y="2519973"/>
                      <a:pt x="1777729" y="2743099"/>
                      <a:pt x="1389179" y="2774782"/>
                    </a:cubicBezTo>
                    <a:cubicBezTo>
                      <a:pt x="1000629" y="2806465"/>
                      <a:pt x="621821" y="2642541"/>
                      <a:pt x="378934" y="2337614"/>
                    </a:cubicBezTo>
                    <a:lnTo>
                      <a:pt x="519502" y="2225645"/>
                    </a:lnTo>
                    <a:cubicBezTo>
                      <a:pt x="725082" y="2483736"/>
                      <a:pt x="1045705" y="2622480"/>
                      <a:pt x="1374574" y="2595664"/>
                    </a:cubicBezTo>
                    <a:cubicBezTo>
                      <a:pt x="1703443" y="2568848"/>
                      <a:pt x="1997353" y="2379994"/>
                      <a:pt x="2158406" y="2092008"/>
                    </a:cubicBezTo>
                    <a:close/>
                    <a:moveTo>
                      <a:pt x="2315941" y="1615003"/>
                    </a:moveTo>
                    <a:lnTo>
                      <a:pt x="272242" y="1615003"/>
                    </a:lnTo>
                    <a:lnTo>
                      <a:pt x="872561" y="666216"/>
                    </a:lnTo>
                    <a:lnTo>
                      <a:pt x="872561" y="219906"/>
                    </a:lnTo>
                    <a:cubicBezTo>
                      <a:pt x="872561" y="98674"/>
                      <a:pt x="970839" y="396"/>
                      <a:pt x="1092071" y="396"/>
                    </a:cubicBezTo>
                    <a:lnTo>
                      <a:pt x="1293841" y="396"/>
                    </a:lnTo>
                    <a:lnTo>
                      <a:pt x="1294092" y="0"/>
                    </a:lnTo>
                    <a:lnTo>
                      <a:pt x="1294343" y="396"/>
                    </a:lnTo>
                    <a:lnTo>
                      <a:pt x="1470231" y="396"/>
                    </a:lnTo>
                    <a:cubicBezTo>
                      <a:pt x="1591463" y="396"/>
                      <a:pt x="1689741" y="98674"/>
                      <a:pt x="1689741" y="219906"/>
                    </a:cubicBezTo>
                    <a:lnTo>
                      <a:pt x="1689741" y="625313"/>
                    </a:lnTo>
                    <a:close/>
                    <a:moveTo>
                      <a:pt x="2708011" y="2399368"/>
                    </a:moveTo>
                    <a:cubicBezTo>
                      <a:pt x="2440740" y="2877288"/>
                      <a:pt x="1950128" y="3187847"/>
                      <a:pt x="1403807" y="3224932"/>
                    </a:cubicBezTo>
                    <a:cubicBezTo>
                      <a:pt x="857486" y="3262017"/>
                      <a:pt x="329406" y="3020609"/>
                      <a:pt x="0" y="2583191"/>
                    </a:cubicBezTo>
                    <a:lnTo>
                      <a:pt x="143153" y="2475389"/>
                    </a:lnTo>
                    <a:cubicBezTo>
                      <a:pt x="436120" y="2864419"/>
                      <a:pt x="905784" y="3079123"/>
                      <a:pt x="1391671" y="3046140"/>
                    </a:cubicBezTo>
                    <a:cubicBezTo>
                      <a:pt x="1877558" y="3013157"/>
                      <a:pt x="2313899" y="2736952"/>
                      <a:pt x="2551604" y="231189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Freeform: Shape 110">
            <a:extLst>
              <a:ext uri="{FF2B5EF4-FFF2-40B4-BE49-F238E27FC236}">
                <a16:creationId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-4145" y="-4978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0519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604251" y="122220"/>
            <a:ext cx="636896" cy="8491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15" y="88453"/>
            <a:ext cx="2832759" cy="1161615"/>
            <a:chOff x="7620" y="88452"/>
            <a:chExt cx="3777012" cy="1161615"/>
          </a:xfrm>
        </p:grpSpPr>
        <p:grpSp>
          <p:nvGrpSpPr>
            <p:cNvPr id="4" name="Group 3"/>
            <p:cNvGrpSpPr/>
            <p:nvPr/>
          </p:nvGrpSpPr>
          <p:grpSpPr>
            <a:xfrm>
              <a:off x="1015899" y="88452"/>
              <a:ext cx="2016677" cy="920093"/>
              <a:chOff x="1015899" y="88452"/>
              <a:chExt cx="2016677" cy="920093"/>
            </a:xfrm>
          </p:grpSpPr>
          <p:sp>
            <p:nvSpPr>
              <p:cNvPr id="21" name="Donut 1">
                <a:extLst>
                  <a:ext uri="{FF2B5EF4-FFF2-40B4-BE49-F238E27FC236}">
                    <a16:creationId xmlns:a16="http://schemas.microsoft.com/office/drawing/2014/main" id="{1B6717BA-E5A2-4F1C-899D-6ABFCCBBE942}"/>
                  </a:ext>
                </a:extLst>
              </p:cNvPr>
              <p:cNvSpPr/>
              <p:nvPr/>
            </p:nvSpPr>
            <p:spPr>
              <a:xfrm>
                <a:off x="2112483" y="88452"/>
                <a:ext cx="920093" cy="920093"/>
              </a:xfrm>
              <a:prstGeom prst="donut">
                <a:avLst>
                  <a:gd name="adj" fmla="val 4972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899" y="108223"/>
                <a:ext cx="1125321" cy="0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5A545E1-DB2A-43C6-9F92-EA1E267B1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2480" y="106518"/>
                <a:ext cx="176056" cy="10830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166801"/>
              <a:ext cx="1279217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en-US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 </a:t>
              </a:r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آقای مصطفی سالاری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358646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پایه: ششم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" y="102051"/>
              <a:ext cx="1148827" cy="1148016"/>
              <a:chOff x="7620" y="102051"/>
              <a:chExt cx="1148827" cy="114801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7914" y="102051"/>
                <a:ext cx="909034" cy="9090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BA00ECD-E6C3-42C4-BC64-161F1FF51D5E}"/>
                  </a:ext>
                </a:extLst>
              </p:cNvPr>
              <p:cNvGrpSpPr/>
              <p:nvPr/>
            </p:nvGrpSpPr>
            <p:grpSpPr>
              <a:xfrm>
                <a:off x="176282" y="716804"/>
                <a:ext cx="779318" cy="207392"/>
                <a:chOff x="3960971" y="2767117"/>
                <a:chExt cx="4267200" cy="1321489"/>
              </a:xfrm>
            </p:grpSpPr>
            <p:sp>
              <p:nvSpPr>
                <p:cNvPr id="17" name="Freeform: Shape 103">
                  <a:extLst>
                    <a:ext uri="{FF2B5EF4-FFF2-40B4-BE49-F238E27FC236}">
                      <a16:creationId xmlns:a16="http://schemas.microsoft.com/office/drawing/2014/main" id="{9225334A-DB95-4E49-A020-7240E8C1DEAC}"/>
                    </a:ext>
                  </a:extLst>
                </p:cNvPr>
                <p:cNvSpPr/>
                <p:nvPr/>
              </p:nvSpPr>
              <p:spPr>
                <a:xfrm>
                  <a:off x="4049553" y="3359522"/>
                  <a:ext cx="4086225" cy="657225"/>
                </a:xfrm>
                <a:custGeom>
                  <a:avLst/>
                  <a:gdLst>
                    <a:gd name="connsiteX0" fmla="*/ 3881914 w 4086225"/>
                    <a:gd name="connsiteY0" fmla="*/ 86622 h 657225"/>
                    <a:gd name="connsiteX1" fmla="*/ 2049304 w 4086225"/>
                    <a:gd name="connsiteY1" fmla="*/ 319032 h 657225"/>
                    <a:gd name="connsiteX2" fmla="*/ 2049304 w 4086225"/>
                    <a:gd name="connsiteY2" fmla="*/ 313317 h 657225"/>
                    <a:gd name="connsiteX3" fmla="*/ 210979 w 4086225"/>
                    <a:gd name="connsiteY3" fmla="*/ 78050 h 657225"/>
                    <a:gd name="connsiteX4" fmla="*/ 7144 w 4086225"/>
                    <a:gd name="connsiteY4" fmla="*/ 603830 h 657225"/>
                    <a:gd name="connsiteX5" fmla="*/ 1779746 w 4086225"/>
                    <a:gd name="connsiteY5" fmla="*/ 375230 h 657225"/>
                    <a:gd name="connsiteX6" fmla="*/ 2043589 w 4086225"/>
                    <a:gd name="connsiteY6" fmla="*/ 643835 h 657225"/>
                    <a:gd name="connsiteX7" fmla="*/ 2043589 w 4086225"/>
                    <a:gd name="connsiteY7" fmla="*/ 652407 h 657225"/>
                    <a:gd name="connsiteX8" fmla="*/ 2312194 w 4086225"/>
                    <a:gd name="connsiteY8" fmla="*/ 383802 h 657225"/>
                    <a:gd name="connsiteX9" fmla="*/ 4084796 w 4086225"/>
                    <a:gd name="connsiteY9" fmla="*/ 612402 h 657225"/>
                    <a:gd name="connsiteX10" fmla="*/ 3881914 w 4086225"/>
                    <a:gd name="connsiteY10" fmla="*/ 86622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86225" h="657225">
                      <a:moveTo>
                        <a:pt x="3881914" y="86622"/>
                      </a:moveTo>
                      <a:cubicBezTo>
                        <a:pt x="3555206" y="-1960"/>
                        <a:pt x="2711291" y="-80065"/>
                        <a:pt x="2049304" y="319032"/>
                      </a:cubicBezTo>
                      <a:lnTo>
                        <a:pt x="2049304" y="313317"/>
                      </a:lnTo>
                      <a:cubicBezTo>
                        <a:pt x="1385411" y="-88638"/>
                        <a:pt x="538639" y="-9580"/>
                        <a:pt x="210979" y="78050"/>
                      </a:cubicBezTo>
                      <a:cubicBezTo>
                        <a:pt x="210979" y="78050"/>
                        <a:pt x="17621" y="294267"/>
                        <a:pt x="7144" y="603830"/>
                      </a:cubicBezTo>
                      <a:lnTo>
                        <a:pt x="1779746" y="375230"/>
                      </a:lnTo>
                      <a:cubicBezTo>
                        <a:pt x="1779746" y="521915"/>
                        <a:pt x="1897856" y="640977"/>
                        <a:pt x="2043589" y="643835"/>
                      </a:cubicBezTo>
                      <a:lnTo>
                        <a:pt x="2043589" y="652407"/>
                      </a:lnTo>
                      <a:cubicBezTo>
                        <a:pt x="2192179" y="652407"/>
                        <a:pt x="2312194" y="532392"/>
                        <a:pt x="2312194" y="383802"/>
                      </a:cubicBezTo>
                      <a:lnTo>
                        <a:pt x="4084796" y="612402"/>
                      </a:lnTo>
                      <a:cubicBezTo>
                        <a:pt x="4076224" y="302840"/>
                        <a:pt x="3881914" y="86622"/>
                        <a:pt x="3881914" y="86622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8" name="Freeform: Shape 104">
                  <a:extLst>
                    <a:ext uri="{FF2B5EF4-FFF2-40B4-BE49-F238E27FC236}">
                      <a16:creationId xmlns:a16="http://schemas.microsoft.com/office/drawing/2014/main" id="{08456589-A05E-4115-AA6E-3D8B70F0997B}"/>
                    </a:ext>
                  </a:extLst>
                </p:cNvPr>
                <p:cNvSpPr/>
                <p:nvPr/>
              </p:nvSpPr>
              <p:spPr>
                <a:xfrm>
                  <a:off x="3960971" y="3698081"/>
                  <a:ext cx="4267200" cy="390525"/>
                </a:xfrm>
                <a:custGeom>
                  <a:avLst/>
                  <a:gdLst>
                    <a:gd name="connsiteX0" fmla="*/ 2127409 w 4267200"/>
                    <a:gd name="connsiteY0" fmla="*/ 389096 h 390525"/>
                    <a:gd name="connsiteX1" fmla="*/ 1806416 w 4267200"/>
                    <a:gd name="connsiteY1" fmla="*/ 120491 h 390525"/>
                    <a:gd name="connsiteX2" fmla="*/ 51911 w 4267200"/>
                    <a:gd name="connsiteY2" fmla="*/ 330041 h 390525"/>
                    <a:gd name="connsiteX3" fmla="*/ 7144 w 4267200"/>
                    <a:gd name="connsiteY3" fmla="*/ 294799 h 390525"/>
                    <a:gd name="connsiteX4" fmla="*/ 7144 w 4267200"/>
                    <a:gd name="connsiteY4" fmla="*/ 251936 h 390525"/>
                    <a:gd name="connsiteX5" fmla="*/ 51911 w 4267200"/>
                    <a:gd name="connsiteY5" fmla="*/ 216694 h 390525"/>
                    <a:gd name="connsiteX6" fmla="*/ 1859756 w 4267200"/>
                    <a:gd name="connsiteY6" fmla="*/ 7144 h 390525"/>
                    <a:gd name="connsiteX7" fmla="*/ 1915954 w 4267200"/>
                    <a:gd name="connsiteY7" fmla="*/ 65246 h 390525"/>
                    <a:gd name="connsiteX8" fmla="*/ 2127409 w 4267200"/>
                    <a:gd name="connsiteY8" fmla="*/ 275749 h 390525"/>
                    <a:gd name="connsiteX9" fmla="*/ 2338864 w 4267200"/>
                    <a:gd name="connsiteY9" fmla="*/ 65246 h 390525"/>
                    <a:gd name="connsiteX10" fmla="*/ 2395061 w 4267200"/>
                    <a:gd name="connsiteY10" fmla="*/ 7144 h 390525"/>
                    <a:gd name="connsiteX11" fmla="*/ 4231482 w 4267200"/>
                    <a:gd name="connsiteY11" fmla="*/ 216694 h 390525"/>
                    <a:gd name="connsiteX12" fmla="*/ 4266724 w 4267200"/>
                    <a:gd name="connsiteY12" fmla="*/ 251936 h 390525"/>
                    <a:gd name="connsiteX13" fmla="*/ 4266724 w 4267200"/>
                    <a:gd name="connsiteY13" fmla="*/ 294799 h 390525"/>
                    <a:gd name="connsiteX14" fmla="*/ 4231482 w 4267200"/>
                    <a:gd name="connsiteY14" fmla="*/ 330041 h 390525"/>
                    <a:gd name="connsiteX15" fmla="*/ 2448401 w 4267200"/>
                    <a:gd name="connsiteY15" fmla="*/ 120491 h 390525"/>
                    <a:gd name="connsiteX16" fmla="*/ 2127409 w 4267200"/>
                    <a:gd name="connsiteY16" fmla="*/ 38909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67200" h="390525">
                      <a:moveTo>
                        <a:pt x="2127409" y="389096"/>
                      </a:moveTo>
                      <a:cubicBezTo>
                        <a:pt x="1967389" y="389096"/>
                        <a:pt x="1834039" y="272891"/>
                        <a:pt x="1806416" y="120491"/>
                      </a:cubicBezTo>
                      <a:lnTo>
                        <a:pt x="51911" y="330041"/>
                      </a:lnTo>
                      <a:cubicBezTo>
                        <a:pt x="31909" y="330041"/>
                        <a:pt x="7144" y="313849"/>
                        <a:pt x="7144" y="294799"/>
                      </a:cubicBezTo>
                      <a:lnTo>
                        <a:pt x="7144" y="251936"/>
                      </a:lnTo>
                      <a:cubicBezTo>
                        <a:pt x="7144" y="231934"/>
                        <a:pt x="32861" y="216694"/>
                        <a:pt x="51911" y="216694"/>
                      </a:cubicBezTo>
                      <a:lnTo>
                        <a:pt x="1859756" y="7144"/>
                      </a:lnTo>
                      <a:cubicBezTo>
                        <a:pt x="1891189" y="7144"/>
                        <a:pt x="1915954" y="32861"/>
                        <a:pt x="1915954" y="65246"/>
                      </a:cubicBezTo>
                      <a:cubicBezTo>
                        <a:pt x="1915954" y="181451"/>
                        <a:pt x="2011204" y="275749"/>
                        <a:pt x="2127409" y="275749"/>
                      </a:cubicBezTo>
                      <a:cubicBezTo>
                        <a:pt x="2243614" y="275749"/>
                        <a:pt x="2338864" y="181451"/>
                        <a:pt x="2338864" y="65246"/>
                      </a:cubicBezTo>
                      <a:cubicBezTo>
                        <a:pt x="2338864" y="33814"/>
                        <a:pt x="2363629" y="7144"/>
                        <a:pt x="2395061" y="7144"/>
                      </a:cubicBezTo>
                      <a:lnTo>
                        <a:pt x="4231482" y="216694"/>
                      </a:lnTo>
                      <a:cubicBezTo>
                        <a:pt x="4251484" y="216694"/>
                        <a:pt x="4266724" y="232886"/>
                        <a:pt x="4266724" y="251936"/>
                      </a:cubicBezTo>
                      <a:lnTo>
                        <a:pt x="4266724" y="294799"/>
                      </a:lnTo>
                      <a:cubicBezTo>
                        <a:pt x="4266724" y="314801"/>
                        <a:pt x="4250532" y="330041"/>
                        <a:pt x="4231482" y="330041"/>
                      </a:cubicBezTo>
                      <a:lnTo>
                        <a:pt x="2448401" y="120491"/>
                      </a:lnTo>
                      <a:cubicBezTo>
                        <a:pt x="2420779" y="272891"/>
                        <a:pt x="2287429" y="389096"/>
                        <a:pt x="2127409" y="38909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9" name="Freeform: Shape 105">
                  <a:extLst>
                    <a:ext uri="{FF2B5EF4-FFF2-40B4-BE49-F238E27FC236}">
                      <a16:creationId xmlns:a16="http://schemas.microsoft.com/office/drawing/2014/main" id="{34BD87D8-6620-4AD2-8BF6-B1A84694179F}"/>
                    </a:ext>
                  </a:extLst>
                </p:cNvPr>
                <p:cNvSpPr/>
                <p:nvPr/>
              </p:nvSpPr>
              <p:spPr>
                <a:xfrm>
                  <a:off x="6068849" y="2857621"/>
                  <a:ext cx="1809750" cy="857250"/>
                </a:xfrm>
                <a:custGeom>
                  <a:avLst/>
                  <a:gdLst>
                    <a:gd name="connsiteX0" fmla="*/ 1806416 w 1809750"/>
                    <a:gd name="connsiteY0" fmla="*/ 463748 h 857250"/>
                    <a:gd name="connsiteX1" fmla="*/ 423386 w 1809750"/>
                    <a:gd name="connsiteY1" fmla="*/ 638056 h 857250"/>
                    <a:gd name="connsiteX2" fmla="*/ 437674 w 1809750"/>
                    <a:gd name="connsiteY2" fmla="*/ 632341 h 857250"/>
                    <a:gd name="connsiteX3" fmla="*/ 1751171 w 1809750"/>
                    <a:gd name="connsiteY3" fmla="*/ 395168 h 857250"/>
                    <a:gd name="connsiteX4" fmla="*/ 1769269 w 1809750"/>
                    <a:gd name="connsiteY4" fmla="*/ 375166 h 857250"/>
                    <a:gd name="connsiteX5" fmla="*/ 1749266 w 1809750"/>
                    <a:gd name="connsiteY5" fmla="*/ 357068 h 857250"/>
                    <a:gd name="connsiteX6" fmla="*/ 421481 w 1809750"/>
                    <a:gd name="connsiteY6" fmla="*/ 598051 h 857250"/>
                    <a:gd name="connsiteX7" fmla="*/ 343376 w 1809750"/>
                    <a:gd name="connsiteY7" fmla="*/ 631388 h 857250"/>
                    <a:gd name="connsiteX8" fmla="*/ 1721644 w 1809750"/>
                    <a:gd name="connsiteY8" fmla="*/ 305633 h 857250"/>
                    <a:gd name="connsiteX9" fmla="*/ 1726406 w 1809750"/>
                    <a:gd name="connsiteY9" fmla="*/ 300871 h 857250"/>
                    <a:gd name="connsiteX10" fmla="*/ 1721644 w 1809750"/>
                    <a:gd name="connsiteY10" fmla="*/ 296108 h 857250"/>
                    <a:gd name="connsiteX11" fmla="*/ 381476 w 1809750"/>
                    <a:gd name="connsiteY11" fmla="*/ 603766 h 857250"/>
                    <a:gd name="connsiteX12" fmla="*/ 454819 w 1809750"/>
                    <a:gd name="connsiteY12" fmla="*/ 566618 h 857250"/>
                    <a:gd name="connsiteX13" fmla="*/ 1654016 w 1809750"/>
                    <a:gd name="connsiteY13" fmla="*/ 252293 h 857250"/>
                    <a:gd name="connsiteX14" fmla="*/ 1671161 w 1809750"/>
                    <a:gd name="connsiteY14" fmla="*/ 232291 h 857250"/>
                    <a:gd name="connsiteX15" fmla="*/ 1650206 w 1809750"/>
                    <a:gd name="connsiteY15" fmla="*/ 214193 h 857250"/>
                    <a:gd name="connsiteX16" fmla="*/ 435769 w 1809750"/>
                    <a:gd name="connsiteY16" fmla="*/ 532328 h 857250"/>
                    <a:gd name="connsiteX17" fmla="*/ 104299 w 1809750"/>
                    <a:gd name="connsiteY17" fmla="*/ 725686 h 857250"/>
                    <a:gd name="connsiteX18" fmla="*/ 1428274 w 1809750"/>
                    <a:gd name="connsiteY18" fmla="*/ 17026 h 857250"/>
                    <a:gd name="connsiteX19" fmla="*/ 1431131 w 1809750"/>
                    <a:gd name="connsiteY19" fmla="*/ 10358 h 857250"/>
                    <a:gd name="connsiteX20" fmla="*/ 1424464 w 1809750"/>
                    <a:gd name="connsiteY20" fmla="*/ 7501 h 857250"/>
                    <a:gd name="connsiteX21" fmla="*/ 57626 w 1809750"/>
                    <a:gd name="connsiteY21" fmla="*/ 759023 h 857250"/>
                    <a:gd name="connsiteX22" fmla="*/ 9049 w 1809750"/>
                    <a:gd name="connsiteY22" fmla="*/ 799028 h 857250"/>
                    <a:gd name="connsiteX23" fmla="*/ 21431 w 1809750"/>
                    <a:gd name="connsiteY23" fmla="*/ 812363 h 857250"/>
                    <a:gd name="connsiteX24" fmla="*/ 7144 w 1809750"/>
                    <a:gd name="connsiteY24" fmla="*/ 823793 h 857250"/>
                    <a:gd name="connsiteX25" fmla="*/ 31909 w 1809750"/>
                    <a:gd name="connsiteY25" fmla="*/ 852368 h 857250"/>
                    <a:gd name="connsiteX26" fmla="*/ 327184 w 1809750"/>
                    <a:gd name="connsiteY26" fmla="*/ 679013 h 857250"/>
                    <a:gd name="connsiteX27" fmla="*/ 330994 w 1809750"/>
                    <a:gd name="connsiteY27" fmla="*/ 681871 h 857250"/>
                    <a:gd name="connsiteX28" fmla="*/ 332899 w 1809750"/>
                    <a:gd name="connsiteY28" fmla="*/ 681871 h 857250"/>
                    <a:gd name="connsiteX29" fmla="*/ 1805464 w 1809750"/>
                    <a:gd name="connsiteY29" fmla="*/ 472321 h 857250"/>
                    <a:gd name="connsiteX30" fmla="*/ 1810226 w 1809750"/>
                    <a:gd name="connsiteY30" fmla="*/ 467558 h 857250"/>
                    <a:gd name="connsiteX31" fmla="*/ 1806416 w 1809750"/>
                    <a:gd name="connsiteY31" fmla="*/ 463748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857250">
                      <a:moveTo>
                        <a:pt x="1806416" y="463748"/>
                      </a:moveTo>
                      <a:cubicBezTo>
                        <a:pt x="1798796" y="463748"/>
                        <a:pt x="1060609" y="411361"/>
                        <a:pt x="423386" y="638056"/>
                      </a:cubicBezTo>
                      <a:cubicBezTo>
                        <a:pt x="428149" y="636151"/>
                        <a:pt x="432911" y="634246"/>
                        <a:pt x="437674" y="632341"/>
                      </a:cubicBezTo>
                      <a:cubicBezTo>
                        <a:pt x="691039" y="529471"/>
                        <a:pt x="1122521" y="420886"/>
                        <a:pt x="1751171" y="395168"/>
                      </a:cubicBezTo>
                      <a:cubicBezTo>
                        <a:pt x="1761649" y="395168"/>
                        <a:pt x="1770221" y="385643"/>
                        <a:pt x="1769269" y="375166"/>
                      </a:cubicBezTo>
                      <a:cubicBezTo>
                        <a:pt x="1769269" y="364688"/>
                        <a:pt x="1759744" y="356116"/>
                        <a:pt x="1749266" y="357068"/>
                      </a:cubicBezTo>
                      <a:cubicBezTo>
                        <a:pt x="1114901" y="383738"/>
                        <a:pt x="676751" y="494228"/>
                        <a:pt x="421481" y="598051"/>
                      </a:cubicBezTo>
                      <a:cubicBezTo>
                        <a:pt x="393859" y="609481"/>
                        <a:pt x="368141" y="619958"/>
                        <a:pt x="343376" y="631388"/>
                      </a:cubicBezTo>
                      <a:cubicBezTo>
                        <a:pt x="999649" y="316111"/>
                        <a:pt x="1713071" y="305633"/>
                        <a:pt x="1721644" y="305633"/>
                      </a:cubicBezTo>
                      <a:cubicBezTo>
                        <a:pt x="1724501" y="305633"/>
                        <a:pt x="1726406" y="303728"/>
                        <a:pt x="1726406" y="300871"/>
                      </a:cubicBezTo>
                      <a:cubicBezTo>
                        <a:pt x="1726406" y="298013"/>
                        <a:pt x="1724501" y="296108"/>
                        <a:pt x="1721644" y="296108"/>
                      </a:cubicBezTo>
                      <a:cubicBezTo>
                        <a:pt x="1713071" y="296108"/>
                        <a:pt x="1027271" y="306586"/>
                        <a:pt x="381476" y="603766"/>
                      </a:cubicBezTo>
                      <a:cubicBezTo>
                        <a:pt x="404336" y="591383"/>
                        <a:pt x="429101" y="579001"/>
                        <a:pt x="454819" y="566618"/>
                      </a:cubicBezTo>
                      <a:cubicBezTo>
                        <a:pt x="708184" y="443746"/>
                        <a:pt x="1073944" y="298013"/>
                        <a:pt x="1654016" y="252293"/>
                      </a:cubicBezTo>
                      <a:cubicBezTo>
                        <a:pt x="1664494" y="251341"/>
                        <a:pt x="1672114" y="242768"/>
                        <a:pt x="1671161" y="232291"/>
                      </a:cubicBezTo>
                      <a:cubicBezTo>
                        <a:pt x="1670209" y="221813"/>
                        <a:pt x="1660684" y="214193"/>
                        <a:pt x="1650206" y="214193"/>
                      </a:cubicBezTo>
                      <a:cubicBezTo>
                        <a:pt x="1062514" y="259913"/>
                        <a:pt x="691991" y="407551"/>
                        <a:pt x="435769" y="532328"/>
                      </a:cubicBezTo>
                      <a:cubicBezTo>
                        <a:pt x="284321" y="605671"/>
                        <a:pt x="174784" y="676156"/>
                        <a:pt x="104299" y="725686"/>
                      </a:cubicBezTo>
                      <a:cubicBezTo>
                        <a:pt x="620554" y="206573"/>
                        <a:pt x="1420654" y="19883"/>
                        <a:pt x="1428274" y="17026"/>
                      </a:cubicBezTo>
                      <a:cubicBezTo>
                        <a:pt x="1431131" y="16073"/>
                        <a:pt x="1432084" y="13216"/>
                        <a:pt x="1431131" y="10358"/>
                      </a:cubicBezTo>
                      <a:cubicBezTo>
                        <a:pt x="1430179" y="7501"/>
                        <a:pt x="1427321" y="6548"/>
                        <a:pt x="1424464" y="7501"/>
                      </a:cubicBezTo>
                      <a:cubicBezTo>
                        <a:pt x="1415891" y="11311"/>
                        <a:pt x="573881" y="207526"/>
                        <a:pt x="57626" y="759023"/>
                      </a:cubicBezTo>
                      <a:cubicBezTo>
                        <a:pt x="27146" y="782836"/>
                        <a:pt x="10954" y="797123"/>
                        <a:pt x="9049" y="799028"/>
                      </a:cubicBezTo>
                      <a:lnTo>
                        <a:pt x="21431" y="812363"/>
                      </a:lnTo>
                      <a:cubicBezTo>
                        <a:pt x="12859" y="819031"/>
                        <a:pt x="8096" y="822841"/>
                        <a:pt x="7144" y="823793"/>
                      </a:cubicBezTo>
                      <a:lnTo>
                        <a:pt x="31909" y="852368"/>
                      </a:lnTo>
                      <a:cubicBezTo>
                        <a:pt x="32861" y="851416"/>
                        <a:pt x="126206" y="772358"/>
                        <a:pt x="327184" y="679013"/>
                      </a:cubicBezTo>
                      <a:cubicBezTo>
                        <a:pt x="328136" y="680918"/>
                        <a:pt x="329089" y="681871"/>
                        <a:pt x="330994" y="681871"/>
                      </a:cubicBezTo>
                      <a:cubicBezTo>
                        <a:pt x="331946" y="681871"/>
                        <a:pt x="332899" y="681871"/>
                        <a:pt x="332899" y="681871"/>
                      </a:cubicBezTo>
                      <a:cubicBezTo>
                        <a:pt x="986314" y="414218"/>
                        <a:pt x="1797844" y="472321"/>
                        <a:pt x="1805464" y="472321"/>
                      </a:cubicBezTo>
                      <a:cubicBezTo>
                        <a:pt x="1808321" y="472321"/>
                        <a:pt x="1810226" y="470416"/>
                        <a:pt x="1810226" y="467558"/>
                      </a:cubicBezTo>
                      <a:cubicBezTo>
                        <a:pt x="1811179" y="465653"/>
                        <a:pt x="1808321" y="463748"/>
                        <a:pt x="1806416" y="463748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 dirty="0"/>
                </a:p>
              </p:txBody>
            </p:sp>
            <p:sp>
              <p:nvSpPr>
                <p:cNvPr id="20" name="Freeform: Shape 106">
                  <a:extLst>
                    <a:ext uri="{FF2B5EF4-FFF2-40B4-BE49-F238E27FC236}">
                      <a16:creationId xmlns:a16="http://schemas.microsoft.com/office/drawing/2014/main" id="{E6FA30C5-9D63-4AE2-8F0F-D37B53E1C6B0}"/>
                    </a:ext>
                  </a:extLst>
                </p:cNvPr>
                <p:cNvSpPr/>
                <p:nvPr/>
              </p:nvSpPr>
              <p:spPr>
                <a:xfrm>
                  <a:off x="4297199" y="2767117"/>
                  <a:ext cx="1809750" cy="942975"/>
                </a:xfrm>
                <a:custGeom>
                  <a:avLst/>
                  <a:gdLst>
                    <a:gd name="connsiteX0" fmla="*/ 1811179 w 1809750"/>
                    <a:gd name="connsiteY0" fmla="*/ 915250 h 942975"/>
                    <a:gd name="connsiteX1" fmla="*/ 1796891 w 1809750"/>
                    <a:gd name="connsiteY1" fmla="*/ 903820 h 942975"/>
                    <a:gd name="connsiteX2" fmla="*/ 1809274 w 1809750"/>
                    <a:gd name="connsiteY2" fmla="*/ 890485 h 942975"/>
                    <a:gd name="connsiteX3" fmla="*/ 1779746 w 1809750"/>
                    <a:gd name="connsiteY3" fmla="*/ 865720 h 942975"/>
                    <a:gd name="connsiteX4" fmla="*/ 451009 w 1809750"/>
                    <a:gd name="connsiteY4" fmla="*/ 7517 h 942975"/>
                    <a:gd name="connsiteX5" fmla="*/ 444341 w 1809750"/>
                    <a:gd name="connsiteY5" fmla="*/ 9422 h 942975"/>
                    <a:gd name="connsiteX6" fmla="*/ 446246 w 1809750"/>
                    <a:gd name="connsiteY6" fmla="*/ 16090 h 942975"/>
                    <a:gd name="connsiteX7" fmla="*/ 1745456 w 1809750"/>
                    <a:gd name="connsiteY7" fmla="*/ 839050 h 942975"/>
                    <a:gd name="connsiteX8" fmla="*/ 1381601 w 1809750"/>
                    <a:gd name="connsiteY8" fmla="*/ 621880 h 942975"/>
                    <a:gd name="connsiteX9" fmla="*/ 168116 w 1809750"/>
                    <a:gd name="connsiteY9" fmla="*/ 304697 h 942975"/>
                    <a:gd name="connsiteX10" fmla="*/ 147161 w 1809750"/>
                    <a:gd name="connsiteY10" fmla="*/ 322795 h 942975"/>
                    <a:gd name="connsiteX11" fmla="*/ 164306 w 1809750"/>
                    <a:gd name="connsiteY11" fmla="*/ 342797 h 942975"/>
                    <a:gd name="connsiteX12" fmla="*/ 1363504 w 1809750"/>
                    <a:gd name="connsiteY12" fmla="*/ 657122 h 942975"/>
                    <a:gd name="connsiteX13" fmla="*/ 1436846 w 1809750"/>
                    <a:gd name="connsiteY13" fmla="*/ 694270 h 942975"/>
                    <a:gd name="connsiteX14" fmla="*/ 97631 w 1809750"/>
                    <a:gd name="connsiteY14" fmla="*/ 385660 h 942975"/>
                    <a:gd name="connsiteX15" fmla="*/ 92869 w 1809750"/>
                    <a:gd name="connsiteY15" fmla="*/ 390422 h 942975"/>
                    <a:gd name="connsiteX16" fmla="*/ 97631 w 1809750"/>
                    <a:gd name="connsiteY16" fmla="*/ 395185 h 942975"/>
                    <a:gd name="connsiteX17" fmla="*/ 1475899 w 1809750"/>
                    <a:gd name="connsiteY17" fmla="*/ 720940 h 942975"/>
                    <a:gd name="connsiteX18" fmla="*/ 1397794 w 1809750"/>
                    <a:gd name="connsiteY18" fmla="*/ 687602 h 942975"/>
                    <a:gd name="connsiteX19" fmla="*/ 70009 w 1809750"/>
                    <a:gd name="connsiteY19" fmla="*/ 446620 h 942975"/>
                    <a:gd name="connsiteX20" fmla="*/ 50006 w 1809750"/>
                    <a:gd name="connsiteY20" fmla="*/ 464717 h 942975"/>
                    <a:gd name="connsiteX21" fmla="*/ 68104 w 1809750"/>
                    <a:gd name="connsiteY21" fmla="*/ 484720 h 942975"/>
                    <a:gd name="connsiteX22" fmla="*/ 1381601 w 1809750"/>
                    <a:gd name="connsiteY22" fmla="*/ 721892 h 942975"/>
                    <a:gd name="connsiteX23" fmla="*/ 1395889 w 1809750"/>
                    <a:gd name="connsiteY23" fmla="*/ 727607 h 942975"/>
                    <a:gd name="connsiteX24" fmla="*/ 11906 w 1809750"/>
                    <a:gd name="connsiteY24" fmla="*/ 554252 h 942975"/>
                    <a:gd name="connsiteX25" fmla="*/ 7144 w 1809750"/>
                    <a:gd name="connsiteY25" fmla="*/ 559015 h 942975"/>
                    <a:gd name="connsiteX26" fmla="*/ 11906 w 1809750"/>
                    <a:gd name="connsiteY26" fmla="*/ 563777 h 942975"/>
                    <a:gd name="connsiteX27" fmla="*/ 1484471 w 1809750"/>
                    <a:gd name="connsiteY27" fmla="*/ 773327 h 942975"/>
                    <a:gd name="connsiteX28" fmla="*/ 1486376 w 1809750"/>
                    <a:gd name="connsiteY28" fmla="*/ 773327 h 942975"/>
                    <a:gd name="connsiteX29" fmla="*/ 1490186 w 1809750"/>
                    <a:gd name="connsiteY29" fmla="*/ 770470 h 942975"/>
                    <a:gd name="connsiteX30" fmla="*/ 1785461 w 1809750"/>
                    <a:gd name="connsiteY30" fmla="*/ 943825 h 942975"/>
                    <a:gd name="connsiteX31" fmla="*/ 1811179 w 1809750"/>
                    <a:gd name="connsiteY31" fmla="*/ 91525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942975">
                      <a:moveTo>
                        <a:pt x="1811179" y="915250"/>
                      </a:moveTo>
                      <a:cubicBezTo>
                        <a:pt x="1810226" y="914297"/>
                        <a:pt x="1805464" y="910487"/>
                        <a:pt x="1796891" y="903820"/>
                      </a:cubicBezTo>
                      <a:lnTo>
                        <a:pt x="1809274" y="890485"/>
                      </a:lnTo>
                      <a:cubicBezTo>
                        <a:pt x="1807369" y="889532"/>
                        <a:pt x="1797844" y="880007"/>
                        <a:pt x="1779746" y="865720"/>
                      </a:cubicBezTo>
                      <a:cubicBezTo>
                        <a:pt x="1303496" y="268502"/>
                        <a:pt x="459581" y="12280"/>
                        <a:pt x="451009" y="7517"/>
                      </a:cubicBezTo>
                      <a:cubicBezTo>
                        <a:pt x="448151" y="6565"/>
                        <a:pt x="446246" y="7517"/>
                        <a:pt x="444341" y="9422"/>
                      </a:cubicBezTo>
                      <a:cubicBezTo>
                        <a:pt x="443389" y="11327"/>
                        <a:pt x="444341" y="14185"/>
                        <a:pt x="446246" y="16090"/>
                      </a:cubicBezTo>
                      <a:cubicBezTo>
                        <a:pt x="453866" y="19900"/>
                        <a:pt x="1267301" y="266597"/>
                        <a:pt x="1745456" y="839050"/>
                      </a:cubicBezTo>
                      <a:cubicBezTo>
                        <a:pt x="1678781" y="789520"/>
                        <a:pt x="1558766" y="707605"/>
                        <a:pt x="1381601" y="621880"/>
                      </a:cubicBezTo>
                      <a:cubicBezTo>
                        <a:pt x="1126331" y="498055"/>
                        <a:pt x="754856" y="350417"/>
                        <a:pt x="168116" y="304697"/>
                      </a:cubicBezTo>
                      <a:cubicBezTo>
                        <a:pt x="157639" y="303745"/>
                        <a:pt x="148114" y="311365"/>
                        <a:pt x="147161" y="322795"/>
                      </a:cubicBezTo>
                      <a:cubicBezTo>
                        <a:pt x="146209" y="333272"/>
                        <a:pt x="153829" y="341845"/>
                        <a:pt x="164306" y="342797"/>
                      </a:cubicBezTo>
                      <a:cubicBezTo>
                        <a:pt x="744379" y="388517"/>
                        <a:pt x="1110139" y="534250"/>
                        <a:pt x="1363504" y="657122"/>
                      </a:cubicBezTo>
                      <a:cubicBezTo>
                        <a:pt x="1389221" y="669505"/>
                        <a:pt x="1413986" y="681887"/>
                        <a:pt x="1436846" y="694270"/>
                      </a:cubicBezTo>
                      <a:cubicBezTo>
                        <a:pt x="791051" y="396137"/>
                        <a:pt x="105251" y="385660"/>
                        <a:pt x="97631" y="385660"/>
                      </a:cubicBezTo>
                      <a:cubicBezTo>
                        <a:pt x="94774" y="385660"/>
                        <a:pt x="92869" y="387565"/>
                        <a:pt x="92869" y="390422"/>
                      </a:cubicBezTo>
                      <a:cubicBezTo>
                        <a:pt x="92869" y="393280"/>
                        <a:pt x="94774" y="395185"/>
                        <a:pt x="97631" y="395185"/>
                      </a:cubicBezTo>
                      <a:cubicBezTo>
                        <a:pt x="106204" y="395185"/>
                        <a:pt x="819626" y="405662"/>
                        <a:pt x="1475899" y="720940"/>
                      </a:cubicBezTo>
                      <a:cubicBezTo>
                        <a:pt x="1451134" y="710462"/>
                        <a:pt x="1425416" y="699032"/>
                        <a:pt x="1397794" y="687602"/>
                      </a:cubicBezTo>
                      <a:cubicBezTo>
                        <a:pt x="1141571" y="582827"/>
                        <a:pt x="704374" y="473290"/>
                        <a:pt x="70009" y="446620"/>
                      </a:cubicBezTo>
                      <a:cubicBezTo>
                        <a:pt x="59531" y="446620"/>
                        <a:pt x="50959" y="454240"/>
                        <a:pt x="50006" y="464717"/>
                      </a:cubicBezTo>
                      <a:cubicBezTo>
                        <a:pt x="50006" y="475195"/>
                        <a:pt x="57626" y="483767"/>
                        <a:pt x="68104" y="484720"/>
                      </a:cubicBezTo>
                      <a:cubicBezTo>
                        <a:pt x="695801" y="511390"/>
                        <a:pt x="1128236" y="619975"/>
                        <a:pt x="1381601" y="721892"/>
                      </a:cubicBezTo>
                      <a:cubicBezTo>
                        <a:pt x="1386364" y="723797"/>
                        <a:pt x="1391126" y="725702"/>
                        <a:pt x="1395889" y="727607"/>
                      </a:cubicBezTo>
                      <a:cubicBezTo>
                        <a:pt x="758666" y="501865"/>
                        <a:pt x="19526" y="554252"/>
                        <a:pt x="11906" y="554252"/>
                      </a:cubicBezTo>
                      <a:cubicBezTo>
                        <a:pt x="9049" y="554252"/>
                        <a:pt x="7144" y="556157"/>
                        <a:pt x="7144" y="559015"/>
                      </a:cubicBezTo>
                      <a:cubicBezTo>
                        <a:pt x="7144" y="561872"/>
                        <a:pt x="9049" y="563777"/>
                        <a:pt x="11906" y="563777"/>
                      </a:cubicBezTo>
                      <a:cubicBezTo>
                        <a:pt x="20479" y="563777"/>
                        <a:pt x="831056" y="505675"/>
                        <a:pt x="1484471" y="773327"/>
                      </a:cubicBezTo>
                      <a:cubicBezTo>
                        <a:pt x="1485424" y="773327"/>
                        <a:pt x="1486376" y="773327"/>
                        <a:pt x="1486376" y="773327"/>
                      </a:cubicBezTo>
                      <a:cubicBezTo>
                        <a:pt x="1488281" y="773327"/>
                        <a:pt x="1489234" y="772375"/>
                        <a:pt x="1490186" y="770470"/>
                      </a:cubicBezTo>
                      <a:cubicBezTo>
                        <a:pt x="1690211" y="863815"/>
                        <a:pt x="1783556" y="942872"/>
                        <a:pt x="1785461" y="943825"/>
                      </a:cubicBezTo>
                      <a:lnTo>
                        <a:pt x="1811179" y="915250"/>
                      </a:ln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04" y="191212"/>
                <a:ext cx="456877" cy="524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166F6B-B975-4F3C-BCF2-9971086140FB}"/>
                  </a:ext>
                </a:extLst>
              </p:cNvPr>
              <p:cNvSpPr txBox="1"/>
              <p:nvPr/>
            </p:nvSpPr>
            <p:spPr>
              <a:xfrm>
                <a:off x="7620" y="1042318"/>
                <a:ext cx="1148827" cy="2077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en-US" altLang="ko-KR" sz="750" dirty="0">
                    <a:latin typeface="Quicksand Bold Oblique" pitchFamily="50" charset="0"/>
                    <a:cs typeface="IRANSansWeb(FaNum)" panose="02040503050201020203" pitchFamily="18" charset="-78"/>
                  </a:rPr>
                  <a:t>Nooremehr.ir</a:t>
                </a:r>
                <a:endParaRPr lang="ko-KR" altLang="en-US" sz="750" dirty="0">
                  <a:latin typeface="Quicksand Bold Oblique" pitchFamily="50" charset="0"/>
                  <a:cs typeface="IRANSansWeb(FaNum)" panose="02040503050201020203" pitchFamily="18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87089" y="568271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کتاب: علوم تجربی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14031" y="305827"/>
              <a:ext cx="770601" cy="499073"/>
              <a:chOff x="2994981" y="305827"/>
              <a:chExt cx="770601" cy="499073"/>
            </a:xfrm>
          </p:grpSpPr>
          <p:sp>
            <p:nvSpPr>
              <p:cNvPr id="10" name="Donut 60">
                <a:extLst>
                  <a:ext uri="{FF2B5EF4-FFF2-40B4-BE49-F238E27FC236}">
                    <a16:creationId xmlns:a16="http://schemas.microsoft.com/office/drawing/2014/main" id="{C9AD5763-AF43-4AE6-888E-5A7469C08CDD}"/>
                  </a:ext>
                </a:extLst>
              </p:cNvPr>
              <p:cNvSpPr/>
              <p:nvPr/>
            </p:nvSpPr>
            <p:spPr>
              <a:xfrm flipH="1">
                <a:off x="3266509" y="305827"/>
                <a:ext cx="499073" cy="499073"/>
              </a:xfrm>
              <a:prstGeom prst="donut">
                <a:avLst>
                  <a:gd name="adj" fmla="val 873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67E442E-37A5-43C7-9806-04D7798013FF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H="1">
                <a:off x="2994981" y="555364"/>
                <a:ext cx="271528" cy="1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8">
                <a:extLst>
                  <a:ext uri="{FF2B5EF4-FFF2-40B4-BE49-F238E27FC236}">
                    <a16:creationId xmlns:a16="http://schemas.microsoft.com/office/drawing/2014/main" id="{789419BB-EF99-4895-B243-EBF3560327B4}"/>
                  </a:ext>
                </a:extLst>
              </p:cNvPr>
              <p:cNvSpPr/>
              <p:nvPr/>
            </p:nvSpPr>
            <p:spPr>
              <a:xfrm rot="5400000" flipH="1">
                <a:off x="3398551" y="408794"/>
                <a:ext cx="234988" cy="280168"/>
              </a:xfrm>
              <a:custGeom>
                <a:avLst/>
                <a:gdLst/>
                <a:ahLst/>
                <a:cxnLst/>
                <a:rect l="l" t="t" r="r" b="b"/>
                <a:pathLst>
                  <a:path w="2708011" h="3228660">
                    <a:moveTo>
                      <a:pt x="1895121" y="2005092"/>
                    </a:moveTo>
                    <a:cubicBezTo>
                      <a:pt x="1769067" y="2196199"/>
                      <a:pt x="1559641" y="2315968"/>
                      <a:pt x="1331007" y="2327705"/>
                    </a:cubicBezTo>
                    <a:cubicBezTo>
                      <a:pt x="1102373" y="2339443"/>
                      <a:pt x="881783" y="2241749"/>
                      <a:pt x="736821" y="2064556"/>
                    </a:cubicBezTo>
                    <a:lnTo>
                      <a:pt x="885891" y="1942602"/>
                    </a:lnTo>
                    <a:cubicBezTo>
                      <a:pt x="992076" y="2072396"/>
                      <a:pt x="1153658" y="2143956"/>
                      <a:pt x="1321132" y="2135359"/>
                    </a:cubicBezTo>
                    <a:cubicBezTo>
                      <a:pt x="1488607" y="2126761"/>
                      <a:pt x="1642011" y="2039030"/>
                      <a:pt x="1734346" y="1899045"/>
                    </a:cubicBezTo>
                    <a:close/>
                    <a:moveTo>
                      <a:pt x="2315256" y="2179725"/>
                    </a:moveTo>
                    <a:cubicBezTo>
                      <a:pt x="2124977" y="2519973"/>
                      <a:pt x="1777729" y="2743099"/>
                      <a:pt x="1389179" y="2774782"/>
                    </a:cubicBezTo>
                    <a:cubicBezTo>
                      <a:pt x="1000629" y="2806465"/>
                      <a:pt x="621821" y="2642541"/>
                      <a:pt x="378934" y="2337614"/>
                    </a:cubicBezTo>
                    <a:lnTo>
                      <a:pt x="519502" y="2225645"/>
                    </a:lnTo>
                    <a:cubicBezTo>
                      <a:pt x="725082" y="2483736"/>
                      <a:pt x="1045705" y="2622480"/>
                      <a:pt x="1374574" y="2595664"/>
                    </a:cubicBezTo>
                    <a:cubicBezTo>
                      <a:pt x="1703443" y="2568848"/>
                      <a:pt x="1997353" y="2379994"/>
                      <a:pt x="2158406" y="2092008"/>
                    </a:cubicBezTo>
                    <a:close/>
                    <a:moveTo>
                      <a:pt x="2315941" y="1615003"/>
                    </a:moveTo>
                    <a:lnTo>
                      <a:pt x="272242" y="1615003"/>
                    </a:lnTo>
                    <a:lnTo>
                      <a:pt x="872561" y="666216"/>
                    </a:lnTo>
                    <a:lnTo>
                      <a:pt x="872561" y="219906"/>
                    </a:lnTo>
                    <a:cubicBezTo>
                      <a:pt x="872561" y="98674"/>
                      <a:pt x="970839" y="396"/>
                      <a:pt x="1092071" y="396"/>
                    </a:cubicBezTo>
                    <a:lnTo>
                      <a:pt x="1293841" y="396"/>
                    </a:lnTo>
                    <a:lnTo>
                      <a:pt x="1294092" y="0"/>
                    </a:lnTo>
                    <a:lnTo>
                      <a:pt x="1294343" y="396"/>
                    </a:lnTo>
                    <a:lnTo>
                      <a:pt x="1470231" y="396"/>
                    </a:lnTo>
                    <a:cubicBezTo>
                      <a:pt x="1591463" y="396"/>
                      <a:pt x="1689741" y="98674"/>
                      <a:pt x="1689741" y="219906"/>
                    </a:cubicBezTo>
                    <a:lnTo>
                      <a:pt x="1689741" y="625313"/>
                    </a:lnTo>
                    <a:close/>
                    <a:moveTo>
                      <a:pt x="2708011" y="2399368"/>
                    </a:moveTo>
                    <a:cubicBezTo>
                      <a:pt x="2440740" y="2877288"/>
                      <a:pt x="1950128" y="3187847"/>
                      <a:pt x="1403807" y="3224932"/>
                    </a:cubicBezTo>
                    <a:cubicBezTo>
                      <a:pt x="857486" y="3262017"/>
                      <a:pt x="329406" y="3020609"/>
                      <a:pt x="0" y="2583191"/>
                    </a:cubicBezTo>
                    <a:lnTo>
                      <a:pt x="143153" y="2475389"/>
                    </a:lnTo>
                    <a:cubicBezTo>
                      <a:pt x="436120" y="2864419"/>
                      <a:pt x="905784" y="3079123"/>
                      <a:pt x="1391671" y="3046140"/>
                    </a:cubicBezTo>
                    <a:cubicBezTo>
                      <a:pt x="1877558" y="3013157"/>
                      <a:pt x="2313899" y="2736952"/>
                      <a:pt x="2551604" y="231189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Freeform: Shape 110">
            <a:extLst>
              <a:ext uri="{FF2B5EF4-FFF2-40B4-BE49-F238E27FC236}">
                <a16:creationId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-4145" y="-4978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237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604251" y="122220"/>
            <a:ext cx="636896" cy="8491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15" y="88453"/>
            <a:ext cx="2832759" cy="1161615"/>
            <a:chOff x="7620" y="88452"/>
            <a:chExt cx="3777012" cy="1161615"/>
          </a:xfrm>
        </p:grpSpPr>
        <p:grpSp>
          <p:nvGrpSpPr>
            <p:cNvPr id="4" name="Group 3"/>
            <p:cNvGrpSpPr/>
            <p:nvPr/>
          </p:nvGrpSpPr>
          <p:grpSpPr>
            <a:xfrm>
              <a:off x="1015899" y="88452"/>
              <a:ext cx="2016677" cy="920093"/>
              <a:chOff x="1015899" y="88452"/>
              <a:chExt cx="2016677" cy="920093"/>
            </a:xfrm>
          </p:grpSpPr>
          <p:sp>
            <p:nvSpPr>
              <p:cNvPr id="21" name="Donut 1">
                <a:extLst>
                  <a:ext uri="{FF2B5EF4-FFF2-40B4-BE49-F238E27FC236}">
                    <a16:creationId xmlns:a16="http://schemas.microsoft.com/office/drawing/2014/main" id="{1B6717BA-E5A2-4F1C-899D-6ABFCCBBE942}"/>
                  </a:ext>
                </a:extLst>
              </p:cNvPr>
              <p:cNvSpPr/>
              <p:nvPr/>
            </p:nvSpPr>
            <p:spPr>
              <a:xfrm>
                <a:off x="2112483" y="88452"/>
                <a:ext cx="920093" cy="920093"/>
              </a:xfrm>
              <a:prstGeom prst="donut">
                <a:avLst>
                  <a:gd name="adj" fmla="val 4972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899" y="108223"/>
                <a:ext cx="1125321" cy="0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5A545E1-DB2A-43C6-9F92-EA1E267B1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2480" y="106518"/>
                <a:ext cx="176056" cy="10830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166801"/>
              <a:ext cx="1279217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en-US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 </a:t>
              </a:r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آقای مصطفی سالاری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358646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پایه: ششم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" y="102051"/>
              <a:ext cx="1148827" cy="1148016"/>
              <a:chOff x="7620" y="102051"/>
              <a:chExt cx="1148827" cy="114801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7914" y="102051"/>
                <a:ext cx="909034" cy="9090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BA00ECD-E6C3-42C4-BC64-161F1FF51D5E}"/>
                  </a:ext>
                </a:extLst>
              </p:cNvPr>
              <p:cNvGrpSpPr/>
              <p:nvPr/>
            </p:nvGrpSpPr>
            <p:grpSpPr>
              <a:xfrm>
                <a:off x="176282" y="716804"/>
                <a:ext cx="779318" cy="207392"/>
                <a:chOff x="3960971" y="2767117"/>
                <a:chExt cx="4267200" cy="1321489"/>
              </a:xfrm>
            </p:grpSpPr>
            <p:sp>
              <p:nvSpPr>
                <p:cNvPr id="17" name="Freeform: Shape 103">
                  <a:extLst>
                    <a:ext uri="{FF2B5EF4-FFF2-40B4-BE49-F238E27FC236}">
                      <a16:creationId xmlns:a16="http://schemas.microsoft.com/office/drawing/2014/main" id="{9225334A-DB95-4E49-A020-7240E8C1DEAC}"/>
                    </a:ext>
                  </a:extLst>
                </p:cNvPr>
                <p:cNvSpPr/>
                <p:nvPr/>
              </p:nvSpPr>
              <p:spPr>
                <a:xfrm>
                  <a:off x="4049553" y="3359522"/>
                  <a:ext cx="4086225" cy="657225"/>
                </a:xfrm>
                <a:custGeom>
                  <a:avLst/>
                  <a:gdLst>
                    <a:gd name="connsiteX0" fmla="*/ 3881914 w 4086225"/>
                    <a:gd name="connsiteY0" fmla="*/ 86622 h 657225"/>
                    <a:gd name="connsiteX1" fmla="*/ 2049304 w 4086225"/>
                    <a:gd name="connsiteY1" fmla="*/ 319032 h 657225"/>
                    <a:gd name="connsiteX2" fmla="*/ 2049304 w 4086225"/>
                    <a:gd name="connsiteY2" fmla="*/ 313317 h 657225"/>
                    <a:gd name="connsiteX3" fmla="*/ 210979 w 4086225"/>
                    <a:gd name="connsiteY3" fmla="*/ 78050 h 657225"/>
                    <a:gd name="connsiteX4" fmla="*/ 7144 w 4086225"/>
                    <a:gd name="connsiteY4" fmla="*/ 603830 h 657225"/>
                    <a:gd name="connsiteX5" fmla="*/ 1779746 w 4086225"/>
                    <a:gd name="connsiteY5" fmla="*/ 375230 h 657225"/>
                    <a:gd name="connsiteX6" fmla="*/ 2043589 w 4086225"/>
                    <a:gd name="connsiteY6" fmla="*/ 643835 h 657225"/>
                    <a:gd name="connsiteX7" fmla="*/ 2043589 w 4086225"/>
                    <a:gd name="connsiteY7" fmla="*/ 652407 h 657225"/>
                    <a:gd name="connsiteX8" fmla="*/ 2312194 w 4086225"/>
                    <a:gd name="connsiteY8" fmla="*/ 383802 h 657225"/>
                    <a:gd name="connsiteX9" fmla="*/ 4084796 w 4086225"/>
                    <a:gd name="connsiteY9" fmla="*/ 612402 h 657225"/>
                    <a:gd name="connsiteX10" fmla="*/ 3881914 w 4086225"/>
                    <a:gd name="connsiteY10" fmla="*/ 86622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86225" h="657225">
                      <a:moveTo>
                        <a:pt x="3881914" y="86622"/>
                      </a:moveTo>
                      <a:cubicBezTo>
                        <a:pt x="3555206" y="-1960"/>
                        <a:pt x="2711291" y="-80065"/>
                        <a:pt x="2049304" y="319032"/>
                      </a:cubicBezTo>
                      <a:lnTo>
                        <a:pt x="2049304" y="313317"/>
                      </a:lnTo>
                      <a:cubicBezTo>
                        <a:pt x="1385411" y="-88638"/>
                        <a:pt x="538639" y="-9580"/>
                        <a:pt x="210979" y="78050"/>
                      </a:cubicBezTo>
                      <a:cubicBezTo>
                        <a:pt x="210979" y="78050"/>
                        <a:pt x="17621" y="294267"/>
                        <a:pt x="7144" y="603830"/>
                      </a:cubicBezTo>
                      <a:lnTo>
                        <a:pt x="1779746" y="375230"/>
                      </a:lnTo>
                      <a:cubicBezTo>
                        <a:pt x="1779746" y="521915"/>
                        <a:pt x="1897856" y="640977"/>
                        <a:pt x="2043589" y="643835"/>
                      </a:cubicBezTo>
                      <a:lnTo>
                        <a:pt x="2043589" y="652407"/>
                      </a:lnTo>
                      <a:cubicBezTo>
                        <a:pt x="2192179" y="652407"/>
                        <a:pt x="2312194" y="532392"/>
                        <a:pt x="2312194" y="383802"/>
                      </a:cubicBezTo>
                      <a:lnTo>
                        <a:pt x="4084796" y="612402"/>
                      </a:lnTo>
                      <a:cubicBezTo>
                        <a:pt x="4076224" y="302840"/>
                        <a:pt x="3881914" y="86622"/>
                        <a:pt x="3881914" y="86622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8" name="Freeform: Shape 104">
                  <a:extLst>
                    <a:ext uri="{FF2B5EF4-FFF2-40B4-BE49-F238E27FC236}">
                      <a16:creationId xmlns:a16="http://schemas.microsoft.com/office/drawing/2014/main" id="{08456589-A05E-4115-AA6E-3D8B70F0997B}"/>
                    </a:ext>
                  </a:extLst>
                </p:cNvPr>
                <p:cNvSpPr/>
                <p:nvPr/>
              </p:nvSpPr>
              <p:spPr>
                <a:xfrm>
                  <a:off x="3960971" y="3698081"/>
                  <a:ext cx="4267200" cy="390525"/>
                </a:xfrm>
                <a:custGeom>
                  <a:avLst/>
                  <a:gdLst>
                    <a:gd name="connsiteX0" fmla="*/ 2127409 w 4267200"/>
                    <a:gd name="connsiteY0" fmla="*/ 389096 h 390525"/>
                    <a:gd name="connsiteX1" fmla="*/ 1806416 w 4267200"/>
                    <a:gd name="connsiteY1" fmla="*/ 120491 h 390525"/>
                    <a:gd name="connsiteX2" fmla="*/ 51911 w 4267200"/>
                    <a:gd name="connsiteY2" fmla="*/ 330041 h 390525"/>
                    <a:gd name="connsiteX3" fmla="*/ 7144 w 4267200"/>
                    <a:gd name="connsiteY3" fmla="*/ 294799 h 390525"/>
                    <a:gd name="connsiteX4" fmla="*/ 7144 w 4267200"/>
                    <a:gd name="connsiteY4" fmla="*/ 251936 h 390525"/>
                    <a:gd name="connsiteX5" fmla="*/ 51911 w 4267200"/>
                    <a:gd name="connsiteY5" fmla="*/ 216694 h 390525"/>
                    <a:gd name="connsiteX6" fmla="*/ 1859756 w 4267200"/>
                    <a:gd name="connsiteY6" fmla="*/ 7144 h 390525"/>
                    <a:gd name="connsiteX7" fmla="*/ 1915954 w 4267200"/>
                    <a:gd name="connsiteY7" fmla="*/ 65246 h 390525"/>
                    <a:gd name="connsiteX8" fmla="*/ 2127409 w 4267200"/>
                    <a:gd name="connsiteY8" fmla="*/ 275749 h 390525"/>
                    <a:gd name="connsiteX9" fmla="*/ 2338864 w 4267200"/>
                    <a:gd name="connsiteY9" fmla="*/ 65246 h 390525"/>
                    <a:gd name="connsiteX10" fmla="*/ 2395061 w 4267200"/>
                    <a:gd name="connsiteY10" fmla="*/ 7144 h 390525"/>
                    <a:gd name="connsiteX11" fmla="*/ 4231482 w 4267200"/>
                    <a:gd name="connsiteY11" fmla="*/ 216694 h 390525"/>
                    <a:gd name="connsiteX12" fmla="*/ 4266724 w 4267200"/>
                    <a:gd name="connsiteY12" fmla="*/ 251936 h 390525"/>
                    <a:gd name="connsiteX13" fmla="*/ 4266724 w 4267200"/>
                    <a:gd name="connsiteY13" fmla="*/ 294799 h 390525"/>
                    <a:gd name="connsiteX14" fmla="*/ 4231482 w 4267200"/>
                    <a:gd name="connsiteY14" fmla="*/ 330041 h 390525"/>
                    <a:gd name="connsiteX15" fmla="*/ 2448401 w 4267200"/>
                    <a:gd name="connsiteY15" fmla="*/ 120491 h 390525"/>
                    <a:gd name="connsiteX16" fmla="*/ 2127409 w 4267200"/>
                    <a:gd name="connsiteY16" fmla="*/ 38909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67200" h="390525">
                      <a:moveTo>
                        <a:pt x="2127409" y="389096"/>
                      </a:moveTo>
                      <a:cubicBezTo>
                        <a:pt x="1967389" y="389096"/>
                        <a:pt x="1834039" y="272891"/>
                        <a:pt x="1806416" y="120491"/>
                      </a:cubicBezTo>
                      <a:lnTo>
                        <a:pt x="51911" y="330041"/>
                      </a:lnTo>
                      <a:cubicBezTo>
                        <a:pt x="31909" y="330041"/>
                        <a:pt x="7144" y="313849"/>
                        <a:pt x="7144" y="294799"/>
                      </a:cubicBezTo>
                      <a:lnTo>
                        <a:pt x="7144" y="251936"/>
                      </a:lnTo>
                      <a:cubicBezTo>
                        <a:pt x="7144" y="231934"/>
                        <a:pt x="32861" y="216694"/>
                        <a:pt x="51911" y="216694"/>
                      </a:cubicBezTo>
                      <a:lnTo>
                        <a:pt x="1859756" y="7144"/>
                      </a:lnTo>
                      <a:cubicBezTo>
                        <a:pt x="1891189" y="7144"/>
                        <a:pt x="1915954" y="32861"/>
                        <a:pt x="1915954" y="65246"/>
                      </a:cubicBezTo>
                      <a:cubicBezTo>
                        <a:pt x="1915954" y="181451"/>
                        <a:pt x="2011204" y="275749"/>
                        <a:pt x="2127409" y="275749"/>
                      </a:cubicBezTo>
                      <a:cubicBezTo>
                        <a:pt x="2243614" y="275749"/>
                        <a:pt x="2338864" y="181451"/>
                        <a:pt x="2338864" y="65246"/>
                      </a:cubicBezTo>
                      <a:cubicBezTo>
                        <a:pt x="2338864" y="33814"/>
                        <a:pt x="2363629" y="7144"/>
                        <a:pt x="2395061" y="7144"/>
                      </a:cubicBezTo>
                      <a:lnTo>
                        <a:pt x="4231482" y="216694"/>
                      </a:lnTo>
                      <a:cubicBezTo>
                        <a:pt x="4251484" y="216694"/>
                        <a:pt x="4266724" y="232886"/>
                        <a:pt x="4266724" y="251936"/>
                      </a:cubicBezTo>
                      <a:lnTo>
                        <a:pt x="4266724" y="294799"/>
                      </a:lnTo>
                      <a:cubicBezTo>
                        <a:pt x="4266724" y="314801"/>
                        <a:pt x="4250532" y="330041"/>
                        <a:pt x="4231482" y="330041"/>
                      </a:cubicBezTo>
                      <a:lnTo>
                        <a:pt x="2448401" y="120491"/>
                      </a:lnTo>
                      <a:cubicBezTo>
                        <a:pt x="2420779" y="272891"/>
                        <a:pt x="2287429" y="389096"/>
                        <a:pt x="2127409" y="38909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9" name="Freeform: Shape 105">
                  <a:extLst>
                    <a:ext uri="{FF2B5EF4-FFF2-40B4-BE49-F238E27FC236}">
                      <a16:creationId xmlns:a16="http://schemas.microsoft.com/office/drawing/2014/main" id="{34BD87D8-6620-4AD2-8BF6-B1A84694179F}"/>
                    </a:ext>
                  </a:extLst>
                </p:cNvPr>
                <p:cNvSpPr/>
                <p:nvPr/>
              </p:nvSpPr>
              <p:spPr>
                <a:xfrm>
                  <a:off x="6068849" y="2857621"/>
                  <a:ext cx="1809750" cy="857250"/>
                </a:xfrm>
                <a:custGeom>
                  <a:avLst/>
                  <a:gdLst>
                    <a:gd name="connsiteX0" fmla="*/ 1806416 w 1809750"/>
                    <a:gd name="connsiteY0" fmla="*/ 463748 h 857250"/>
                    <a:gd name="connsiteX1" fmla="*/ 423386 w 1809750"/>
                    <a:gd name="connsiteY1" fmla="*/ 638056 h 857250"/>
                    <a:gd name="connsiteX2" fmla="*/ 437674 w 1809750"/>
                    <a:gd name="connsiteY2" fmla="*/ 632341 h 857250"/>
                    <a:gd name="connsiteX3" fmla="*/ 1751171 w 1809750"/>
                    <a:gd name="connsiteY3" fmla="*/ 395168 h 857250"/>
                    <a:gd name="connsiteX4" fmla="*/ 1769269 w 1809750"/>
                    <a:gd name="connsiteY4" fmla="*/ 375166 h 857250"/>
                    <a:gd name="connsiteX5" fmla="*/ 1749266 w 1809750"/>
                    <a:gd name="connsiteY5" fmla="*/ 357068 h 857250"/>
                    <a:gd name="connsiteX6" fmla="*/ 421481 w 1809750"/>
                    <a:gd name="connsiteY6" fmla="*/ 598051 h 857250"/>
                    <a:gd name="connsiteX7" fmla="*/ 343376 w 1809750"/>
                    <a:gd name="connsiteY7" fmla="*/ 631388 h 857250"/>
                    <a:gd name="connsiteX8" fmla="*/ 1721644 w 1809750"/>
                    <a:gd name="connsiteY8" fmla="*/ 305633 h 857250"/>
                    <a:gd name="connsiteX9" fmla="*/ 1726406 w 1809750"/>
                    <a:gd name="connsiteY9" fmla="*/ 300871 h 857250"/>
                    <a:gd name="connsiteX10" fmla="*/ 1721644 w 1809750"/>
                    <a:gd name="connsiteY10" fmla="*/ 296108 h 857250"/>
                    <a:gd name="connsiteX11" fmla="*/ 381476 w 1809750"/>
                    <a:gd name="connsiteY11" fmla="*/ 603766 h 857250"/>
                    <a:gd name="connsiteX12" fmla="*/ 454819 w 1809750"/>
                    <a:gd name="connsiteY12" fmla="*/ 566618 h 857250"/>
                    <a:gd name="connsiteX13" fmla="*/ 1654016 w 1809750"/>
                    <a:gd name="connsiteY13" fmla="*/ 252293 h 857250"/>
                    <a:gd name="connsiteX14" fmla="*/ 1671161 w 1809750"/>
                    <a:gd name="connsiteY14" fmla="*/ 232291 h 857250"/>
                    <a:gd name="connsiteX15" fmla="*/ 1650206 w 1809750"/>
                    <a:gd name="connsiteY15" fmla="*/ 214193 h 857250"/>
                    <a:gd name="connsiteX16" fmla="*/ 435769 w 1809750"/>
                    <a:gd name="connsiteY16" fmla="*/ 532328 h 857250"/>
                    <a:gd name="connsiteX17" fmla="*/ 104299 w 1809750"/>
                    <a:gd name="connsiteY17" fmla="*/ 725686 h 857250"/>
                    <a:gd name="connsiteX18" fmla="*/ 1428274 w 1809750"/>
                    <a:gd name="connsiteY18" fmla="*/ 17026 h 857250"/>
                    <a:gd name="connsiteX19" fmla="*/ 1431131 w 1809750"/>
                    <a:gd name="connsiteY19" fmla="*/ 10358 h 857250"/>
                    <a:gd name="connsiteX20" fmla="*/ 1424464 w 1809750"/>
                    <a:gd name="connsiteY20" fmla="*/ 7501 h 857250"/>
                    <a:gd name="connsiteX21" fmla="*/ 57626 w 1809750"/>
                    <a:gd name="connsiteY21" fmla="*/ 759023 h 857250"/>
                    <a:gd name="connsiteX22" fmla="*/ 9049 w 1809750"/>
                    <a:gd name="connsiteY22" fmla="*/ 799028 h 857250"/>
                    <a:gd name="connsiteX23" fmla="*/ 21431 w 1809750"/>
                    <a:gd name="connsiteY23" fmla="*/ 812363 h 857250"/>
                    <a:gd name="connsiteX24" fmla="*/ 7144 w 1809750"/>
                    <a:gd name="connsiteY24" fmla="*/ 823793 h 857250"/>
                    <a:gd name="connsiteX25" fmla="*/ 31909 w 1809750"/>
                    <a:gd name="connsiteY25" fmla="*/ 852368 h 857250"/>
                    <a:gd name="connsiteX26" fmla="*/ 327184 w 1809750"/>
                    <a:gd name="connsiteY26" fmla="*/ 679013 h 857250"/>
                    <a:gd name="connsiteX27" fmla="*/ 330994 w 1809750"/>
                    <a:gd name="connsiteY27" fmla="*/ 681871 h 857250"/>
                    <a:gd name="connsiteX28" fmla="*/ 332899 w 1809750"/>
                    <a:gd name="connsiteY28" fmla="*/ 681871 h 857250"/>
                    <a:gd name="connsiteX29" fmla="*/ 1805464 w 1809750"/>
                    <a:gd name="connsiteY29" fmla="*/ 472321 h 857250"/>
                    <a:gd name="connsiteX30" fmla="*/ 1810226 w 1809750"/>
                    <a:gd name="connsiteY30" fmla="*/ 467558 h 857250"/>
                    <a:gd name="connsiteX31" fmla="*/ 1806416 w 1809750"/>
                    <a:gd name="connsiteY31" fmla="*/ 463748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857250">
                      <a:moveTo>
                        <a:pt x="1806416" y="463748"/>
                      </a:moveTo>
                      <a:cubicBezTo>
                        <a:pt x="1798796" y="463748"/>
                        <a:pt x="1060609" y="411361"/>
                        <a:pt x="423386" y="638056"/>
                      </a:cubicBezTo>
                      <a:cubicBezTo>
                        <a:pt x="428149" y="636151"/>
                        <a:pt x="432911" y="634246"/>
                        <a:pt x="437674" y="632341"/>
                      </a:cubicBezTo>
                      <a:cubicBezTo>
                        <a:pt x="691039" y="529471"/>
                        <a:pt x="1122521" y="420886"/>
                        <a:pt x="1751171" y="395168"/>
                      </a:cubicBezTo>
                      <a:cubicBezTo>
                        <a:pt x="1761649" y="395168"/>
                        <a:pt x="1770221" y="385643"/>
                        <a:pt x="1769269" y="375166"/>
                      </a:cubicBezTo>
                      <a:cubicBezTo>
                        <a:pt x="1769269" y="364688"/>
                        <a:pt x="1759744" y="356116"/>
                        <a:pt x="1749266" y="357068"/>
                      </a:cubicBezTo>
                      <a:cubicBezTo>
                        <a:pt x="1114901" y="383738"/>
                        <a:pt x="676751" y="494228"/>
                        <a:pt x="421481" y="598051"/>
                      </a:cubicBezTo>
                      <a:cubicBezTo>
                        <a:pt x="393859" y="609481"/>
                        <a:pt x="368141" y="619958"/>
                        <a:pt x="343376" y="631388"/>
                      </a:cubicBezTo>
                      <a:cubicBezTo>
                        <a:pt x="999649" y="316111"/>
                        <a:pt x="1713071" y="305633"/>
                        <a:pt x="1721644" y="305633"/>
                      </a:cubicBezTo>
                      <a:cubicBezTo>
                        <a:pt x="1724501" y="305633"/>
                        <a:pt x="1726406" y="303728"/>
                        <a:pt x="1726406" y="300871"/>
                      </a:cubicBezTo>
                      <a:cubicBezTo>
                        <a:pt x="1726406" y="298013"/>
                        <a:pt x="1724501" y="296108"/>
                        <a:pt x="1721644" y="296108"/>
                      </a:cubicBezTo>
                      <a:cubicBezTo>
                        <a:pt x="1713071" y="296108"/>
                        <a:pt x="1027271" y="306586"/>
                        <a:pt x="381476" y="603766"/>
                      </a:cubicBezTo>
                      <a:cubicBezTo>
                        <a:pt x="404336" y="591383"/>
                        <a:pt x="429101" y="579001"/>
                        <a:pt x="454819" y="566618"/>
                      </a:cubicBezTo>
                      <a:cubicBezTo>
                        <a:pt x="708184" y="443746"/>
                        <a:pt x="1073944" y="298013"/>
                        <a:pt x="1654016" y="252293"/>
                      </a:cubicBezTo>
                      <a:cubicBezTo>
                        <a:pt x="1664494" y="251341"/>
                        <a:pt x="1672114" y="242768"/>
                        <a:pt x="1671161" y="232291"/>
                      </a:cubicBezTo>
                      <a:cubicBezTo>
                        <a:pt x="1670209" y="221813"/>
                        <a:pt x="1660684" y="214193"/>
                        <a:pt x="1650206" y="214193"/>
                      </a:cubicBezTo>
                      <a:cubicBezTo>
                        <a:pt x="1062514" y="259913"/>
                        <a:pt x="691991" y="407551"/>
                        <a:pt x="435769" y="532328"/>
                      </a:cubicBezTo>
                      <a:cubicBezTo>
                        <a:pt x="284321" y="605671"/>
                        <a:pt x="174784" y="676156"/>
                        <a:pt x="104299" y="725686"/>
                      </a:cubicBezTo>
                      <a:cubicBezTo>
                        <a:pt x="620554" y="206573"/>
                        <a:pt x="1420654" y="19883"/>
                        <a:pt x="1428274" y="17026"/>
                      </a:cubicBezTo>
                      <a:cubicBezTo>
                        <a:pt x="1431131" y="16073"/>
                        <a:pt x="1432084" y="13216"/>
                        <a:pt x="1431131" y="10358"/>
                      </a:cubicBezTo>
                      <a:cubicBezTo>
                        <a:pt x="1430179" y="7501"/>
                        <a:pt x="1427321" y="6548"/>
                        <a:pt x="1424464" y="7501"/>
                      </a:cubicBezTo>
                      <a:cubicBezTo>
                        <a:pt x="1415891" y="11311"/>
                        <a:pt x="573881" y="207526"/>
                        <a:pt x="57626" y="759023"/>
                      </a:cubicBezTo>
                      <a:cubicBezTo>
                        <a:pt x="27146" y="782836"/>
                        <a:pt x="10954" y="797123"/>
                        <a:pt x="9049" y="799028"/>
                      </a:cubicBezTo>
                      <a:lnTo>
                        <a:pt x="21431" y="812363"/>
                      </a:lnTo>
                      <a:cubicBezTo>
                        <a:pt x="12859" y="819031"/>
                        <a:pt x="8096" y="822841"/>
                        <a:pt x="7144" y="823793"/>
                      </a:cubicBezTo>
                      <a:lnTo>
                        <a:pt x="31909" y="852368"/>
                      </a:lnTo>
                      <a:cubicBezTo>
                        <a:pt x="32861" y="851416"/>
                        <a:pt x="126206" y="772358"/>
                        <a:pt x="327184" y="679013"/>
                      </a:cubicBezTo>
                      <a:cubicBezTo>
                        <a:pt x="328136" y="680918"/>
                        <a:pt x="329089" y="681871"/>
                        <a:pt x="330994" y="681871"/>
                      </a:cubicBezTo>
                      <a:cubicBezTo>
                        <a:pt x="331946" y="681871"/>
                        <a:pt x="332899" y="681871"/>
                        <a:pt x="332899" y="681871"/>
                      </a:cubicBezTo>
                      <a:cubicBezTo>
                        <a:pt x="986314" y="414218"/>
                        <a:pt x="1797844" y="472321"/>
                        <a:pt x="1805464" y="472321"/>
                      </a:cubicBezTo>
                      <a:cubicBezTo>
                        <a:pt x="1808321" y="472321"/>
                        <a:pt x="1810226" y="470416"/>
                        <a:pt x="1810226" y="467558"/>
                      </a:cubicBezTo>
                      <a:cubicBezTo>
                        <a:pt x="1811179" y="465653"/>
                        <a:pt x="1808321" y="463748"/>
                        <a:pt x="1806416" y="463748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 dirty="0"/>
                </a:p>
              </p:txBody>
            </p:sp>
            <p:sp>
              <p:nvSpPr>
                <p:cNvPr id="20" name="Freeform: Shape 106">
                  <a:extLst>
                    <a:ext uri="{FF2B5EF4-FFF2-40B4-BE49-F238E27FC236}">
                      <a16:creationId xmlns:a16="http://schemas.microsoft.com/office/drawing/2014/main" id="{E6FA30C5-9D63-4AE2-8F0F-D37B53E1C6B0}"/>
                    </a:ext>
                  </a:extLst>
                </p:cNvPr>
                <p:cNvSpPr/>
                <p:nvPr/>
              </p:nvSpPr>
              <p:spPr>
                <a:xfrm>
                  <a:off x="4297199" y="2767117"/>
                  <a:ext cx="1809750" cy="942975"/>
                </a:xfrm>
                <a:custGeom>
                  <a:avLst/>
                  <a:gdLst>
                    <a:gd name="connsiteX0" fmla="*/ 1811179 w 1809750"/>
                    <a:gd name="connsiteY0" fmla="*/ 915250 h 942975"/>
                    <a:gd name="connsiteX1" fmla="*/ 1796891 w 1809750"/>
                    <a:gd name="connsiteY1" fmla="*/ 903820 h 942975"/>
                    <a:gd name="connsiteX2" fmla="*/ 1809274 w 1809750"/>
                    <a:gd name="connsiteY2" fmla="*/ 890485 h 942975"/>
                    <a:gd name="connsiteX3" fmla="*/ 1779746 w 1809750"/>
                    <a:gd name="connsiteY3" fmla="*/ 865720 h 942975"/>
                    <a:gd name="connsiteX4" fmla="*/ 451009 w 1809750"/>
                    <a:gd name="connsiteY4" fmla="*/ 7517 h 942975"/>
                    <a:gd name="connsiteX5" fmla="*/ 444341 w 1809750"/>
                    <a:gd name="connsiteY5" fmla="*/ 9422 h 942975"/>
                    <a:gd name="connsiteX6" fmla="*/ 446246 w 1809750"/>
                    <a:gd name="connsiteY6" fmla="*/ 16090 h 942975"/>
                    <a:gd name="connsiteX7" fmla="*/ 1745456 w 1809750"/>
                    <a:gd name="connsiteY7" fmla="*/ 839050 h 942975"/>
                    <a:gd name="connsiteX8" fmla="*/ 1381601 w 1809750"/>
                    <a:gd name="connsiteY8" fmla="*/ 621880 h 942975"/>
                    <a:gd name="connsiteX9" fmla="*/ 168116 w 1809750"/>
                    <a:gd name="connsiteY9" fmla="*/ 304697 h 942975"/>
                    <a:gd name="connsiteX10" fmla="*/ 147161 w 1809750"/>
                    <a:gd name="connsiteY10" fmla="*/ 322795 h 942975"/>
                    <a:gd name="connsiteX11" fmla="*/ 164306 w 1809750"/>
                    <a:gd name="connsiteY11" fmla="*/ 342797 h 942975"/>
                    <a:gd name="connsiteX12" fmla="*/ 1363504 w 1809750"/>
                    <a:gd name="connsiteY12" fmla="*/ 657122 h 942975"/>
                    <a:gd name="connsiteX13" fmla="*/ 1436846 w 1809750"/>
                    <a:gd name="connsiteY13" fmla="*/ 694270 h 942975"/>
                    <a:gd name="connsiteX14" fmla="*/ 97631 w 1809750"/>
                    <a:gd name="connsiteY14" fmla="*/ 385660 h 942975"/>
                    <a:gd name="connsiteX15" fmla="*/ 92869 w 1809750"/>
                    <a:gd name="connsiteY15" fmla="*/ 390422 h 942975"/>
                    <a:gd name="connsiteX16" fmla="*/ 97631 w 1809750"/>
                    <a:gd name="connsiteY16" fmla="*/ 395185 h 942975"/>
                    <a:gd name="connsiteX17" fmla="*/ 1475899 w 1809750"/>
                    <a:gd name="connsiteY17" fmla="*/ 720940 h 942975"/>
                    <a:gd name="connsiteX18" fmla="*/ 1397794 w 1809750"/>
                    <a:gd name="connsiteY18" fmla="*/ 687602 h 942975"/>
                    <a:gd name="connsiteX19" fmla="*/ 70009 w 1809750"/>
                    <a:gd name="connsiteY19" fmla="*/ 446620 h 942975"/>
                    <a:gd name="connsiteX20" fmla="*/ 50006 w 1809750"/>
                    <a:gd name="connsiteY20" fmla="*/ 464717 h 942975"/>
                    <a:gd name="connsiteX21" fmla="*/ 68104 w 1809750"/>
                    <a:gd name="connsiteY21" fmla="*/ 484720 h 942975"/>
                    <a:gd name="connsiteX22" fmla="*/ 1381601 w 1809750"/>
                    <a:gd name="connsiteY22" fmla="*/ 721892 h 942975"/>
                    <a:gd name="connsiteX23" fmla="*/ 1395889 w 1809750"/>
                    <a:gd name="connsiteY23" fmla="*/ 727607 h 942975"/>
                    <a:gd name="connsiteX24" fmla="*/ 11906 w 1809750"/>
                    <a:gd name="connsiteY24" fmla="*/ 554252 h 942975"/>
                    <a:gd name="connsiteX25" fmla="*/ 7144 w 1809750"/>
                    <a:gd name="connsiteY25" fmla="*/ 559015 h 942975"/>
                    <a:gd name="connsiteX26" fmla="*/ 11906 w 1809750"/>
                    <a:gd name="connsiteY26" fmla="*/ 563777 h 942975"/>
                    <a:gd name="connsiteX27" fmla="*/ 1484471 w 1809750"/>
                    <a:gd name="connsiteY27" fmla="*/ 773327 h 942975"/>
                    <a:gd name="connsiteX28" fmla="*/ 1486376 w 1809750"/>
                    <a:gd name="connsiteY28" fmla="*/ 773327 h 942975"/>
                    <a:gd name="connsiteX29" fmla="*/ 1490186 w 1809750"/>
                    <a:gd name="connsiteY29" fmla="*/ 770470 h 942975"/>
                    <a:gd name="connsiteX30" fmla="*/ 1785461 w 1809750"/>
                    <a:gd name="connsiteY30" fmla="*/ 943825 h 942975"/>
                    <a:gd name="connsiteX31" fmla="*/ 1811179 w 1809750"/>
                    <a:gd name="connsiteY31" fmla="*/ 91525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942975">
                      <a:moveTo>
                        <a:pt x="1811179" y="915250"/>
                      </a:moveTo>
                      <a:cubicBezTo>
                        <a:pt x="1810226" y="914297"/>
                        <a:pt x="1805464" y="910487"/>
                        <a:pt x="1796891" y="903820"/>
                      </a:cubicBezTo>
                      <a:lnTo>
                        <a:pt x="1809274" y="890485"/>
                      </a:lnTo>
                      <a:cubicBezTo>
                        <a:pt x="1807369" y="889532"/>
                        <a:pt x="1797844" y="880007"/>
                        <a:pt x="1779746" y="865720"/>
                      </a:cubicBezTo>
                      <a:cubicBezTo>
                        <a:pt x="1303496" y="268502"/>
                        <a:pt x="459581" y="12280"/>
                        <a:pt x="451009" y="7517"/>
                      </a:cubicBezTo>
                      <a:cubicBezTo>
                        <a:pt x="448151" y="6565"/>
                        <a:pt x="446246" y="7517"/>
                        <a:pt x="444341" y="9422"/>
                      </a:cubicBezTo>
                      <a:cubicBezTo>
                        <a:pt x="443389" y="11327"/>
                        <a:pt x="444341" y="14185"/>
                        <a:pt x="446246" y="16090"/>
                      </a:cubicBezTo>
                      <a:cubicBezTo>
                        <a:pt x="453866" y="19900"/>
                        <a:pt x="1267301" y="266597"/>
                        <a:pt x="1745456" y="839050"/>
                      </a:cubicBezTo>
                      <a:cubicBezTo>
                        <a:pt x="1678781" y="789520"/>
                        <a:pt x="1558766" y="707605"/>
                        <a:pt x="1381601" y="621880"/>
                      </a:cubicBezTo>
                      <a:cubicBezTo>
                        <a:pt x="1126331" y="498055"/>
                        <a:pt x="754856" y="350417"/>
                        <a:pt x="168116" y="304697"/>
                      </a:cubicBezTo>
                      <a:cubicBezTo>
                        <a:pt x="157639" y="303745"/>
                        <a:pt x="148114" y="311365"/>
                        <a:pt x="147161" y="322795"/>
                      </a:cubicBezTo>
                      <a:cubicBezTo>
                        <a:pt x="146209" y="333272"/>
                        <a:pt x="153829" y="341845"/>
                        <a:pt x="164306" y="342797"/>
                      </a:cubicBezTo>
                      <a:cubicBezTo>
                        <a:pt x="744379" y="388517"/>
                        <a:pt x="1110139" y="534250"/>
                        <a:pt x="1363504" y="657122"/>
                      </a:cubicBezTo>
                      <a:cubicBezTo>
                        <a:pt x="1389221" y="669505"/>
                        <a:pt x="1413986" y="681887"/>
                        <a:pt x="1436846" y="694270"/>
                      </a:cubicBezTo>
                      <a:cubicBezTo>
                        <a:pt x="791051" y="396137"/>
                        <a:pt x="105251" y="385660"/>
                        <a:pt x="97631" y="385660"/>
                      </a:cubicBezTo>
                      <a:cubicBezTo>
                        <a:pt x="94774" y="385660"/>
                        <a:pt x="92869" y="387565"/>
                        <a:pt x="92869" y="390422"/>
                      </a:cubicBezTo>
                      <a:cubicBezTo>
                        <a:pt x="92869" y="393280"/>
                        <a:pt x="94774" y="395185"/>
                        <a:pt x="97631" y="395185"/>
                      </a:cubicBezTo>
                      <a:cubicBezTo>
                        <a:pt x="106204" y="395185"/>
                        <a:pt x="819626" y="405662"/>
                        <a:pt x="1475899" y="720940"/>
                      </a:cubicBezTo>
                      <a:cubicBezTo>
                        <a:pt x="1451134" y="710462"/>
                        <a:pt x="1425416" y="699032"/>
                        <a:pt x="1397794" y="687602"/>
                      </a:cubicBezTo>
                      <a:cubicBezTo>
                        <a:pt x="1141571" y="582827"/>
                        <a:pt x="704374" y="473290"/>
                        <a:pt x="70009" y="446620"/>
                      </a:cubicBezTo>
                      <a:cubicBezTo>
                        <a:pt x="59531" y="446620"/>
                        <a:pt x="50959" y="454240"/>
                        <a:pt x="50006" y="464717"/>
                      </a:cubicBezTo>
                      <a:cubicBezTo>
                        <a:pt x="50006" y="475195"/>
                        <a:pt x="57626" y="483767"/>
                        <a:pt x="68104" y="484720"/>
                      </a:cubicBezTo>
                      <a:cubicBezTo>
                        <a:pt x="695801" y="511390"/>
                        <a:pt x="1128236" y="619975"/>
                        <a:pt x="1381601" y="721892"/>
                      </a:cubicBezTo>
                      <a:cubicBezTo>
                        <a:pt x="1386364" y="723797"/>
                        <a:pt x="1391126" y="725702"/>
                        <a:pt x="1395889" y="727607"/>
                      </a:cubicBezTo>
                      <a:cubicBezTo>
                        <a:pt x="758666" y="501865"/>
                        <a:pt x="19526" y="554252"/>
                        <a:pt x="11906" y="554252"/>
                      </a:cubicBezTo>
                      <a:cubicBezTo>
                        <a:pt x="9049" y="554252"/>
                        <a:pt x="7144" y="556157"/>
                        <a:pt x="7144" y="559015"/>
                      </a:cubicBezTo>
                      <a:cubicBezTo>
                        <a:pt x="7144" y="561872"/>
                        <a:pt x="9049" y="563777"/>
                        <a:pt x="11906" y="563777"/>
                      </a:cubicBezTo>
                      <a:cubicBezTo>
                        <a:pt x="20479" y="563777"/>
                        <a:pt x="831056" y="505675"/>
                        <a:pt x="1484471" y="773327"/>
                      </a:cubicBezTo>
                      <a:cubicBezTo>
                        <a:pt x="1485424" y="773327"/>
                        <a:pt x="1486376" y="773327"/>
                        <a:pt x="1486376" y="773327"/>
                      </a:cubicBezTo>
                      <a:cubicBezTo>
                        <a:pt x="1488281" y="773327"/>
                        <a:pt x="1489234" y="772375"/>
                        <a:pt x="1490186" y="770470"/>
                      </a:cubicBezTo>
                      <a:cubicBezTo>
                        <a:pt x="1690211" y="863815"/>
                        <a:pt x="1783556" y="942872"/>
                        <a:pt x="1785461" y="943825"/>
                      </a:cubicBezTo>
                      <a:lnTo>
                        <a:pt x="1811179" y="915250"/>
                      </a:ln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04" y="191212"/>
                <a:ext cx="456877" cy="524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166F6B-B975-4F3C-BCF2-9971086140FB}"/>
                  </a:ext>
                </a:extLst>
              </p:cNvPr>
              <p:cNvSpPr txBox="1"/>
              <p:nvPr/>
            </p:nvSpPr>
            <p:spPr>
              <a:xfrm>
                <a:off x="7620" y="1042318"/>
                <a:ext cx="1148827" cy="2077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en-US" altLang="ko-KR" sz="750" dirty="0">
                    <a:latin typeface="Quicksand Bold Oblique" pitchFamily="50" charset="0"/>
                    <a:cs typeface="IRANSansWeb(FaNum)" panose="02040503050201020203" pitchFamily="18" charset="-78"/>
                  </a:rPr>
                  <a:t>Nooremehr.ir</a:t>
                </a:r>
                <a:endParaRPr lang="ko-KR" altLang="en-US" sz="750" dirty="0">
                  <a:latin typeface="Quicksand Bold Oblique" pitchFamily="50" charset="0"/>
                  <a:cs typeface="IRANSansWeb(FaNum)" panose="02040503050201020203" pitchFamily="18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87089" y="568271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کتاب: علوم تجربی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14031" y="305827"/>
              <a:ext cx="770601" cy="499073"/>
              <a:chOff x="2994981" y="305827"/>
              <a:chExt cx="770601" cy="499073"/>
            </a:xfrm>
          </p:grpSpPr>
          <p:sp>
            <p:nvSpPr>
              <p:cNvPr id="10" name="Donut 60">
                <a:extLst>
                  <a:ext uri="{FF2B5EF4-FFF2-40B4-BE49-F238E27FC236}">
                    <a16:creationId xmlns:a16="http://schemas.microsoft.com/office/drawing/2014/main" id="{C9AD5763-AF43-4AE6-888E-5A7469C08CDD}"/>
                  </a:ext>
                </a:extLst>
              </p:cNvPr>
              <p:cNvSpPr/>
              <p:nvPr/>
            </p:nvSpPr>
            <p:spPr>
              <a:xfrm flipH="1">
                <a:off x="3266509" y="305827"/>
                <a:ext cx="499073" cy="499073"/>
              </a:xfrm>
              <a:prstGeom prst="donut">
                <a:avLst>
                  <a:gd name="adj" fmla="val 873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67E442E-37A5-43C7-9806-04D7798013FF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H="1">
                <a:off x="2994981" y="555364"/>
                <a:ext cx="271528" cy="1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8">
                <a:extLst>
                  <a:ext uri="{FF2B5EF4-FFF2-40B4-BE49-F238E27FC236}">
                    <a16:creationId xmlns:a16="http://schemas.microsoft.com/office/drawing/2014/main" id="{789419BB-EF99-4895-B243-EBF3560327B4}"/>
                  </a:ext>
                </a:extLst>
              </p:cNvPr>
              <p:cNvSpPr/>
              <p:nvPr/>
            </p:nvSpPr>
            <p:spPr>
              <a:xfrm rot="5400000" flipH="1">
                <a:off x="3398551" y="408794"/>
                <a:ext cx="234988" cy="280168"/>
              </a:xfrm>
              <a:custGeom>
                <a:avLst/>
                <a:gdLst/>
                <a:ahLst/>
                <a:cxnLst/>
                <a:rect l="l" t="t" r="r" b="b"/>
                <a:pathLst>
                  <a:path w="2708011" h="3228660">
                    <a:moveTo>
                      <a:pt x="1895121" y="2005092"/>
                    </a:moveTo>
                    <a:cubicBezTo>
                      <a:pt x="1769067" y="2196199"/>
                      <a:pt x="1559641" y="2315968"/>
                      <a:pt x="1331007" y="2327705"/>
                    </a:cubicBezTo>
                    <a:cubicBezTo>
                      <a:pt x="1102373" y="2339443"/>
                      <a:pt x="881783" y="2241749"/>
                      <a:pt x="736821" y="2064556"/>
                    </a:cubicBezTo>
                    <a:lnTo>
                      <a:pt x="885891" y="1942602"/>
                    </a:lnTo>
                    <a:cubicBezTo>
                      <a:pt x="992076" y="2072396"/>
                      <a:pt x="1153658" y="2143956"/>
                      <a:pt x="1321132" y="2135359"/>
                    </a:cubicBezTo>
                    <a:cubicBezTo>
                      <a:pt x="1488607" y="2126761"/>
                      <a:pt x="1642011" y="2039030"/>
                      <a:pt x="1734346" y="1899045"/>
                    </a:cubicBezTo>
                    <a:close/>
                    <a:moveTo>
                      <a:pt x="2315256" y="2179725"/>
                    </a:moveTo>
                    <a:cubicBezTo>
                      <a:pt x="2124977" y="2519973"/>
                      <a:pt x="1777729" y="2743099"/>
                      <a:pt x="1389179" y="2774782"/>
                    </a:cubicBezTo>
                    <a:cubicBezTo>
                      <a:pt x="1000629" y="2806465"/>
                      <a:pt x="621821" y="2642541"/>
                      <a:pt x="378934" y="2337614"/>
                    </a:cubicBezTo>
                    <a:lnTo>
                      <a:pt x="519502" y="2225645"/>
                    </a:lnTo>
                    <a:cubicBezTo>
                      <a:pt x="725082" y="2483736"/>
                      <a:pt x="1045705" y="2622480"/>
                      <a:pt x="1374574" y="2595664"/>
                    </a:cubicBezTo>
                    <a:cubicBezTo>
                      <a:pt x="1703443" y="2568848"/>
                      <a:pt x="1997353" y="2379994"/>
                      <a:pt x="2158406" y="2092008"/>
                    </a:cubicBezTo>
                    <a:close/>
                    <a:moveTo>
                      <a:pt x="2315941" y="1615003"/>
                    </a:moveTo>
                    <a:lnTo>
                      <a:pt x="272242" y="1615003"/>
                    </a:lnTo>
                    <a:lnTo>
                      <a:pt x="872561" y="666216"/>
                    </a:lnTo>
                    <a:lnTo>
                      <a:pt x="872561" y="219906"/>
                    </a:lnTo>
                    <a:cubicBezTo>
                      <a:pt x="872561" y="98674"/>
                      <a:pt x="970839" y="396"/>
                      <a:pt x="1092071" y="396"/>
                    </a:cubicBezTo>
                    <a:lnTo>
                      <a:pt x="1293841" y="396"/>
                    </a:lnTo>
                    <a:lnTo>
                      <a:pt x="1294092" y="0"/>
                    </a:lnTo>
                    <a:lnTo>
                      <a:pt x="1294343" y="396"/>
                    </a:lnTo>
                    <a:lnTo>
                      <a:pt x="1470231" y="396"/>
                    </a:lnTo>
                    <a:cubicBezTo>
                      <a:pt x="1591463" y="396"/>
                      <a:pt x="1689741" y="98674"/>
                      <a:pt x="1689741" y="219906"/>
                    </a:cubicBezTo>
                    <a:lnTo>
                      <a:pt x="1689741" y="625313"/>
                    </a:lnTo>
                    <a:close/>
                    <a:moveTo>
                      <a:pt x="2708011" y="2399368"/>
                    </a:moveTo>
                    <a:cubicBezTo>
                      <a:pt x="2440740" y="2877288"/>
                      <a:pt x="1950128" y="3187847"/>
                      <a:pt x="1403807" y="3224932"/>
                    </a:cubicBezTo>
                    <a:cubicBezTo>
                      <a:pt x="857486" y="3262017"/>
                      <a:pt x="329406" y="3020609"/>
                      <a:pt x="0" y="2583191"/>
                    </a:cubicBezTo>
                    <a:lnTo>
                      <a:pt x="143153" y="2475389"/>
                    </a:lnTo>
                    <a:cubicBezTo>
                      <a:pt x="436120" y="2864419"/>
                      <a:pt x="905784" y="3079123"/>
                      <a:pt x="1391671" y="3046140"/>
                    </a:cubicBezTo>
                    <a:cubicBezTo>
                      <a:pt x="1877558" y="3013157"/>
                      <a:pt x="2313899" y="2736952"/>
                      <a:pt x="2551604" y="231189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Freeform: Shape 110">
            <a:extLst>
              <a:ext uri="{FF2B5EF4-FFF2-40B4-BE49-F238E27FC236}">
                <a16:creationId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-4145" y="-4978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029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10">
            <a:extLst>
              <a:ext uri="{FF2B5EF4-FFF2-40B4-BE49-F238E27FC236}">
                <a16:creationId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-4145" y="-4978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901">
            <a:off x="1525686" y="113522"/>
            <a:ext cx="767570" cy="8985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15" y="88453"/>
            <a:ext cx="2832759" cy="1161615"/>
            <a:chOff x="7620" y="88452"/>
            <a:chExt cx="3777012" cy="1161615"/>
          </a:xfrm>
        </p:grpSpPr>
        <p:grpSp>
          <p:nvGrpSpPr>
            <p:cNvPr id="4" name="Group 3"/>
            <p:cNvGrpSpPr/>
            <p:nvPr/>
          </p:nvGrpSpPr>
          <p:grpSpPr>
            <a:xfrm>
              <a:off x="1015899" y="88452"/>
              <a:ext cx="2016677" cy="920093"/>
              <a:chOff x="1015899" y="88452"/>
              <a:chExt cx="2016677" cy="920093"/>
            </a:xfrm>
          </p:grpSpPr>
          <p:sp>
            <p:nvSpPr>
              <p:cNvPr id="21" name="Donut 1">
                <a:extLst>
                  <a:ext uri="{FF2B5EF4-FFF2-40B4-BE49-F238E27FC236}">
                    <a16:creationId xmlns:a16="http://schemas.microsoft.com/office/drawing/2014/main" id="{1B6717BA-E5A2-4F1C-899D-6ABFCCBBE942}"/>
                  </a:ext>
                </a:extLst>
              </p:cNvPr>
              <p:cNvSpPr/>
              <p:nvPr/>
            </p:nvSpPr>
            <p:spPr>
              <a:xfrm>
                <a:off x="2112483" y="88452"/>
                <a:ext cx="920093" cy="920093"/>
              </a:xfrm>
              <a:prstGeom prst="donut">
                <a:avLst>
                  <a:gd name="adj" fmla="val 4972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899" y="108223"/>
                <a:ext cx="1125321" cy="0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5A545E1-DB2A-43C6-9F92-EA1E267B1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2480" y="106518"/>
                <a:ext cx="176056" cy="10830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166801"/>
              <a:ext cx="1279217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en-US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 </a:t>
              </a:r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آقای مصطفی سالاری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91757" y="358646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پایه: ششم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" y="102051"/>
              <a:ext cx="1148827" cy="1148016"/>
              <a:chOff x="7620" y="102051"/>
              <a:chExt cx="1148827" cy="114801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7914" y="102051"/>
                <a:ext cx="909034" cy="9090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BA00ECD-E6C3-42C4-BC64-161F1FF51D5E}"/>
                  </a:ext>
                </a:extLst>
              </p:cNvPr>
              <p:cNvGrpSpPr/>
              <p:nvPr/>
            </p:nvGrpSpPr>
            <p:grpSpPr>
              <a:xfrm>
                <a:off x="176282" y="716804"/>
                <a:ext cx="779318" cy="207392"/>
                <a:chOff x="3960971" y="2767117"/>
                <a:chExt cx="4267200" cy="1321489"/>
              </a:xfrm>
            </p:grpSpPr>
            <p:sp>
              <p:nvSpPr>
                <p:cNvPr id="17" name="Freeform: Shape 103">
                  <a:extLst>
                    <a:ext uri="{FF2B5EF4-FFF2-40B4-BE49-F238E27FC236}">
                      <a16:creationId xmlns:a16="http://schemas.microsoft.com/office/drawing/2014/main" id="{9225334A-DB95-4E49-A020-7240E8C1DEAC}"/>
                    </a:ext>
                  </a:extLst>
                </p:cNvPr>
                <p:cNvSpPr/>
                <p:nvPr/>
              </p:nvSpPr>
              <p:spPr>
                <a:xfrm>
                  <a:off x="4049553" y="3359522"/>
                  <a:ext cx="4086225" cy="657225"/>
                </a:xfrm>
                <a:custGeom>
                  <a:avLst/>
                  <a:gdLst>
                    <a:gd name="connsiteX0" fmla="*/ 3881914 w 4086225"/>
                    <a:gd name="connsiteY0" fmla="*/ 86622 h 657225"/>
                    <a:gd name="connsiteX1" fmla="*/ 2049304 w 4086225"/>
                    <a:gd name="connsiteY1" fmla="*/ 319032 h 657225"/>
                    <a:gd name="connsiteX2" fmla="*/ 2049304 w 4086225"/>
                    <a:gd name="connsiteY2" fmla="*/ 313317 h 657225"/>
                    <a:gd name="connsiteX3" fmla="*/ 210979 w 4086225"/>
                    <a:gd name="connsiteY3" fmla="*/ 78050 h 657225"/>
                    <a:gd name="connsiteX4" fmla="*/ 7144 w 4086225"/>
                    <a:gd name="connsiteY4" fmla="*/ 603830 h 657225"/>
                    <a:gd name="connsiteX5" fmla="*/ 1779746 w 4086225"/>
                    <a:gd name="connsiteY5" fmla="*/ 375230 h 657225"/>
                    <a:gd name="connsiteX6" fmla="*/ 2043589 w 4086225"/>
                    <a:gd name="connsiteY6" fmla="*/ 643835 h 657225"/>
                    <a:gd name="connsiteX7" fmla="*/ 2043589 w 4086225"/>
                    <a:gd name="connsiteY7" fmla="*/ 652407 h 657225"/>
                    <a:gd name="connsiteX8" fmla="*/ 2312194 w 4086225"/>
                    <a:gd name="connsiteY8" fmla="*/ 383802 h 657225"/>
                    <a:gd name="connsiteX9" fmla="*/ 4084796 w 4086225"/>
                    <a:gd name="connsiteY9" fmla="*/ 612402 h 657225"/>
                    <a:gd name="connsiteX10" fmla="*/ 3881914 w 4086225"/>
                    <a:gd name="connsiteY10" fmla="*/ 86622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86225" h="657225">
                      <a:moveTo>
                        <a:pt x="3881914" y="86622"/>
                      </a:moveTo>
                      <a:cubicBezTo>
                        <a:pt x="3555206" y="-1960"/>
                        <a:pt x="2711291" y="-80065"/>
                        <a:pt x="2049304" y="319032"/>
                      </a:cubicBezTo>
                      <a:lnTo>
                        <a:pt x="2049304" y="313317"/>
                      </a:lnTo>
                      <a:cubicBezTo>
                        <a:pt x="1385411" y="-88638"/>
                        <a:pt x="538639" y="-9580"/>
                        <a:pt x="210979" y="78050"/>
                      </a:cubicBezTo>
                      <a:cubicBezTo>
                        <a:pt x="210979" y="78050"/>
                        <a:pt x="17621" y="294267"/>
                        <a:pt x="7144" y="603830"/>
                      </a:cubicBezTo>
                      <a:lnTo>
                        <a:pt x="1779746" y="375230"/>
                      </a:lnTo>
                      <a:cubicBezTo>
                        <a:pt x="1779746" y="521915"/>
                        <a:pt x="1897856" y="640977"/>
                        <a:pt x="2043589" y="643835"/>
                      </a:cubicBezTo>
                      <a:lnTo>
                        <a:pt x="2043589" y="652407"/>
                      </a:lnTo>
                      <a:cubicBezTo>
                        <a:pt x="2192179" y="652407"/>
                        <a:pt x="2312194" y="532392"/>
                        <a:pt x="2312194" y="383802"/>
                      </a:cubicBezTo>
                      <a:lnTo>
                        <a:pt x="4084796" y="612402"/>
                      </a:lnTo>
                      <a:cubicBezTo>
                        <a:pt x="4076224" y="302840"/>
                        <a:pt x="3881914" y="86622"/>
                        <a:pt x="3881914" y="86622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8" name="Freeform: Shape 104">
                  <a:extLst>
                    <a:ext uri="{FF2B5EF4-FFF2-40B4-BE49-F238E27FC236}">
                      <a16:creationId xmlns:a16="http://schemas.microsoft.com/office/drawing/2014/main" id="{08456589-A05E-4115-AA6E-3D8B70F0997B}"/>
                    </a:ext>
                  </a:extLst>
                </p:cNvPr>
                <p:cNvSpPr/>
                <p:nvPr/>
              </p:nvSpPr>
              <p:spPr>
                <a:xfrm>
                  <a:off x="3960971" y="3698081"/>
                  <a:ext cx="4267200" cy="390525"/>
                </a:xfrm>
                <a:custGeom>
                  <a:avLst/>
                  <a:gdLst>
                    <a:gd name="connsiteX0" fmla="*/ 2127409 w 4267200"/>
                    <a:gd name="connsiteY0" fmla="*/ 389096 h 390525"/>
                    <a:gd name="connsiteX1" fmla="*/ 1806416 w 4267200"/>
                    <a:gd name="connsiteY1" fmla="*/ 120491 h 390525"/>
                    <a:gd name="connsiteX2" fmla="*/ 51911 w 4267200"/>
                    <a:gd name="connsiteY2" fmla="*/ 330041 h 390525"/>
                    <a:gd name="connsiteX3" fmla="*/ 7144 w 4267200"/>
                    <a:gd name="connsiteY3" fmla="*/ 294799 h 390525"/>
                    <a:gd name="connsiteX4" fmla="*/ 7144 w 4267200"/>
                    <a:gd name="connsiteY4" fmla="*/ 251936 h 390525"/>
                    <a:gd name="connsiteX5" fmla="*/ 51911 w 4267200"/>
                    <a:gd name="connsiteY5" fmla="*/ 216694 h 390525"/>
                    <a:gd name="connsiteX6" fmla="*/ 1859756 w 4267200"/>
                    <a:gd name="connsiteY6" fmla="*/ 7144 h 390525"/>
                    <a:gd name="connsiteX7" fmla="*/ 1915954 w 4267200"/>
                    <a:gd name="connsiteY7" fmla="*/ 65246 h 390525"/>
                    <a:gd name="connsiteX8" fmla="*/ 2127409 w 4267200"/>
                    <a:gd name="connsiteY8" fmla="*/ 275749 h 390525"/>
                    <a:gd name="connsiteX9" fmla="*/ 2338864 w 4267200"/>
                    <a:gd name="connsiteY9" fmla="*/ 65246 h 390525"/>
                    <a:gd name="connsiteX10" fmla="*/ 2395061 w 4267200"/>
                    <a:gd name="connsiteY10" fmla="*/ 7144 h 390525"/>
                    <a:gd name="connsiteX11" fmla="*/ 4231482 w 4267200"/>
                    <a:gd name="connsiteY11" fmla="*/ 216694 h 390525"/>
                    <a:gd name="connsiteX12" fmla="*/ 4266724 w 4267200"/>
                    <a:gd name="connsiteY12" fmla="*/ 251936 h 390525"/>
                    <a:gd name="connsiteX13" fmla="*/ 4266724 w 4267200"/>
                    <a:gd name="connsiteY13" fmla="*/ 294799 h 390525"/>
                    <a:gd name="connsiteX14" fmla="*/ 4231482 w 4267200"/>
                    <a:gd name="connsiteY14" fmla="*/ 330041 h 390525"/>
                    <a:gd name="connsiteX15" fmla="*/ 2448401 w 4267200"/>
                    <a:gd name="connsiteY15" fmla="*/ 120491 h 390525"/>
                    <a:gd name="connsiteX16" fmla="*/ 2127409 w 4267200"/>
                    <a:gd name="connsiteY16" fmla="*/ 38909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67200" h="390525">
                      <a:moveTo>
                        <a:pt x="2127409" y="389096"/>
                      </a:moveTo>
                      <a:cubicBezTo>
                        <a:pt x="1967389" y="389096"/>
                        <a:pt x="1834039" y="272891"/>
                        <a:pt x="1806416" y="120491"/>
                      </a:cubicBezTo>
                      <a:lnTo>
                        <a:pt x="51911" y="330041"/>
                      </a:lnTo>
                      <a:cubicBezTo>
                        <a:pt x="31909" y="330041"/>
                        <a:pt x="7144" y="313849"/>
                        <a:pt x="7144" y="294799"/>
                      </a:cubicBezTo>
                      <a:lnTo>
                        <a:pt x="7144" y="251936"/>
                      </a:lnTo>
                      <a:cubicBezTo>
                        <a:pt x="7144" y="231934"/>
                        <a:pt x="32861" y="216694"/>
                        <a:pt x="51911" y="216694"/>
                      </a:cubicBezTo>
                      <a:lnTo>
                        <a:pt x="1859756" y="7144"/>
                      </a:lnTo>
                      <a:cubicBezTo>
                        <a:pt x="1891189" y="7144"/>
                        <a:pt x="1915954" y="32861"/>
                        <a:pt x="1915954" y="65246"/>
                      </a:cubicBezTo>
                      <a:cubicBezTo>
                        <a:pt x="1915954" y="181451"/>
                        <a:pt x="2011204" y="275749"/>
                        <a:pt x="2127409" y="275749"/>
                      </a:cubicBezTo>
                      <a:cubicBezTo>
                        <a:pt x="2243614" y="275749"/>
                        <a:pt x="2338864" y="181451"/>
                        <a:pt x="2338864" y="65246"/>
                      </a:cubicBezTo>
                      <a:cubicBezTo>
                        <a:pt x="2338864" y="33814"/>
                        <a:pt x="2363629" y="7144"/>
                        <a:pt x="2395061" y="7144"/>
                      </a:cubicBezTo>
                      <a:lnTo>
                        <a:pt x="4231482" y="216694"/>
                      </a:lnTo>
                      <a:cubicBezTo>
                        <a:pt x="4251484" y="216694"/>
                        <a:pt x="4266724" y="232886"/>
                        <a:pt x="4266724" y="251936"/>
                      </a:cubicBezTo>
                      <a:lnTo>
                        <a:pt x="4266724" y="294799"/>
                      </a:lnTo>
                      <a:cubicBezTo>
                        <a:pt x="4266724" y="314801"/>
                        <a:pt x="4250532" y="330041"/>
                        <a:pt x="4231482" y="330041"/>
                      </a:cubicBezTo>
                      <a:lnTo>
                        <a:pt x="2448401" y="120491"/>
                      </a:lnTo>
                      <a:cubicBezTo>
                        <a:pt x="2420779" y="272891"/>
                        <a:pt x="2287429" y="389096"/>
                        <a:pt x="2127409" y="38909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19" name="Freeform: Shape 105">
                  <a:extLst>
                    <a:ext uri="{FF2B5EF4-FFF2-40B4-BE49-F238E27FC236}">
                      <a16:creationId xmlns:a16="http://schemas.microsoft.com/office/drawing/2014/main" id="{34BD87D8-6620-4AD2-8BF6-B1A84694179F}"/>
                    </a:ext>
                  </a:extLst>
                </p:cNvPr>
                <p:cNvSpPr/>
                <p:nvPr/>
              </p:nvSpPr>
              <p:spPr>
                <a:xfrm>
                  <a:off x="6068849" y="2857621"/>
                  <a:ext cx="1809750" cy="857250"/>
                </a:xfrm>
                <a:custGeom>
                  <a:avLst/>
                  <a:gdLst>
                    <a:gd name="connsiteX0" fmla="*/ 1806416 w 1809750"/>
                    <a:gd name="connsiteY0" fmla="*/ 463748 h 857250"/>
                    <a:gd name="connsiteX1" fmla="*/ 423386 w 1809750"/>
                    <a:gd name="connsiteY1" fmla="*/ 638056 h 857250"/>
                    <a:gd name="connsiteX2" fmla="*/ 437674 w 1809750"/>
                    <a:gd name="connsiteY2" fmla="*/ 632341 h 857250"/>
                    <a:gd name="connsiteX3" fmla="*/ 1751171 w 1809750"/>
                    <a:gd name="connsiteY3" fmla="*/ 395168 h 857250"/>
                    <a:gd name="connsiteX4" fmla="*/ 1769269 w 1809750"/>
                    <a:gd name="connsiteY4" fmla="*/ 375166 h 857250"/>
                    <a:gd name="connsiteX5" fmla="*/ 1749266 w 1809750"/>
                    <a:gd name="connsiteY5" fmla="*/ 357068 h 857250"/>
                    <a:gd name="connsiteX6" fmla="*/ 421481 w 1809750"/>
                    <a:gd name="connsiteY6" fmla="*/ 598051 h 857250"/>
                    <a:gd name="connsiteX7" fmla="*/ 343376 w 1809750"/>
                    <a:gd name="connsiteY7" fmla="*/ 631388 h 857250"/>
                    <a:gd name="connsiteX8" fmla="*/ 1721644 w 1809750"/>
                    <a:gd name="connsiteY8" fmla="*/ 305633 h 857250"/>
                    <a:gd name="connsiteX9" fmla="*/ 1726406 w 1809750"/>
                    <a:gd name="connsiteY9" fmla="*/ 300871 h 857250"/>
                    <a:gd name="connsiteX10" fmla="*/ 1721644 w 1809750"/>
                    <a:gd name="connsiteY10" fmla="*/ 296108 h 857250"/>
                    <a:gd name="connsiteX11" fmla="*/ 381476 w 1809750"/>
                    <a:gd name="connsiteY11" fmla="*/ 603766 h 857250"/>
                    <a:gd name="connsiteX12" fmla="*/ 454819 w 1809750"/>
                    <a:gd name="connsiteY12" fmla="*/ 566618 h 857250"/>
                    <a:gd name="connsiteX13" fmla="*/ 1654016 w 1809750"/>
                    <a:gd name="connsiteY13" fmla="*/ 252293 h 857250"/>
                    <a:gd name="connsiteX14" fmla="*/ 1671161 w 1809750"/>
                    <a:gd name="connsiteY14" fmla="*/ 232291 h 857250"/>
                    <a:gd name="connsiteX15" fmla="*/ 1650206 w 1809750"/>
                    <a:gd name="connsiteY15" fmla="*/ 214193 h 857250"/>
                    <a:gd name="connsiteX16" fmla="*/ 435769 w 1809750"/>
                    <a:gd name="connsiteY16" fmla="*/ 532328 h 857250"/>
                    <a:gd name="connsiteX17" fmla="*/ 104299 w 1809750"/>
                    <a:gd name="connsiteY17" fmla="*/ 725686 h 857250"/>
                    <a:gd name="connsiteX18" fmla="*/ 1428274 w 1809750"/>
                    <a:gd name="connsiteY18" fmla="*/ 17026 h 857250"/>
                    <a:gd name="connsiteX19" fmla="*/ 1431131 w 1809750"/>
                    <a:gd name="connsiteY19" fmla="*/ 10358 h 857250"/>
                    <a:gd name="connsiteX20" fmla="*/ 1424464 w 1809750"/>
                    <a:gd name="connsiteY20" fmla="*/ 7501 h 857250"/>
                    <a:gd name="connsiteX21" fmla="*/ 57626 w 1809750"/>
                    <a:gd name="connsiteY21" fmla="*/ 759023 h 857250"/>
                    <a:gd name="connsiteX22" fmla="*/ 9049 w 1809750"/>
                    <a:gd name="connsiteY22" fmla="*/ 799028 h 857250"/>
                    <a:gd name="connsiteX23" fmla="*/ 21431 w 1809750"/>
                    <a:gd name="connsiteY23" fmla="*/ 812363 h 857250"/>
                    <a:gd name="connsiteX24" fmla="*/ 7144 w 1809750"/>
                    <a:gd name="connsiteY24" fmla="*/ 823793 h 857250"/>
                    <a:gd name="connsiteX25" fmla="*/ 31909 w 1809750"/>
                    <a:gd name="connsiteY25" fmla="*/ 852368 h 857250"/>
                    <a:gd name="connsiteX26" fmla="*/ 327184 w 1809750"/>
                    <a:gd name="connsiteY26" fmla="*/ 679013 h 857250"/>
                    <a:gd name="connsiteX27" fmla="*/ 330994 w 1809750"/>
                    <a:gd name="connsiteY27" fmla="*/ 681871 h 857250"/>
                    <a:gd name="connsiteX28" fmla="*/ 332899 w 1809750"/>
                    <a:gd name="connsiteY28" fmla="*/ 681871 h 857250"/>
                    <a:gd name="connsiteX29" fmla="*/ 1805464 w 1809750"/>
                    <a:gd name="connsiteY29" fmla="*/ 472321 h 857250"/>
                    <a:gd name="connsiteX30" fmla="*/ 1810226 w 1809750"/>
                    <a:gd name="connsiteY30" fmla="*/ 467558 h 857250"/>
                    <a:gd name="connsiteX31" fmla="*/ 1806416 w 1809750"/>
                    <a:gd name="connsiteY31" fmla="*/ 463748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857250">
                      <a:moveTo>
                        <a:pt x="1806416" y="463748"/>
                      </a:moveTo>
                      <a:cubicBezTo>
                        <a:pt x="1798796" y="463748"/>
                        <a:pt x="1060609" y="411361"/>
                        <a:pt x="423386" y="638056"/>
                      </a:cubicBezTo>
                      <a:cubicBezTo>
                        <a:pt x="428149" y="636151"/>
                        <a:pt x="432911" y="634246"/>
                        <a:pt x="437674" y="632341"/>
                      </a:cubicBezTo>
                      <a:cubicBezTo>
                        <a:pt x="691039" y="529471"/>
                        <a:pt x="1122521" y="420886"/>
                        <a:pt x="1751171" y="395168"/>
                      </a:cubicBezTo>
                      <a:cubicBezTo>
                        <a:pt x="1761649" y="395168"/>
                        <a:pt x="1770221" y="385643"/>
                        <a:pt x="1769269" y="375166"/>
                      </a:cubicBezTo>
                      <a:cubicBezTo>
                        <a:pt x="1769269" y="364688"/>
                        <a:pt x="1759744" y="356116"/>
                        <a:pt x="1749266" y="357068"/>
                      </a:cubicBezTo>
                      <a:cubicBezTo>
                        <a:pt x="1114901" y="383738"/>
                        <a:pt x="676751" y="494228"/>
                        <a:pt x="421481" y="598051"/>
                      </a:cubicBezTo>
                      <a:cubicBezTo>
                        <a:pt x="393859" y="609481"/>
                        <a:pt x="368141" y="619958"/>
                        <a:pt x="343376" y="631388"/>
                      </a:cubicBezTo>
                      <a:cubicBezTo>
                        <a:pt x="999649" y="316111"/>
                        <a:pt x="1713071" y="305633"/>
                        <a:pt x="1721644" y="305633"/>
                      </a:cubicBezTo>
                      <a:cubicBezTo>
                        <a:pt x="1724501" y="305633"/>
                        <a:pt x="1726406" y="303728"/>
                        <a:pt x="1726406" y="300871"/>
                      </a:cubicBezTo>
                      <a:cubicBezTo>
                        <a:pt x="1726406" y="298013"/>
                        <a:pt x="1724501" y="296108"/>
                        <a:pt x="1721644" y="296108"/>
                      </a:cubicBezTo>
                      <a:cubicBezTo>
                        <a:pt x="1713071" y="296108"/>
                        <a:pt x="1027271" y="306586"/>
                        <a:pt x="381476" y="603766"/>
                      </a:cubicBezTo>
                      <a:cubicBezTo>
                        <a:pt x="404336" y="591383"/>
                        <a:pt x="429101" y="579001"/>
                        <a:pt x="454819" y="566618"/>
                      </a:cubicBezTo>
                      <a:cubicBezTo>
                        <a:pt x="708184" y="443746"/>
                        <a:pt x="1073944" y="298013"/>
                        <a:pt x="1654016" y="252293"/>
                      </a:cubicBezTo>
                      <a:cubicBezTo>
                        <a:pt x="1664494" y="251341"/>
                        <a:pt x="1672114" y="242768"/>
                        <a:pt x="1671161" y="232291"/>
                      </a:cubicBezTo>
                      <a:cubicBezTo>
                        <a:pt x="1670209" y="221813"/>
                        <a:pt x="1660684" y="214193"/>
                        <a:pt x="1650206" y="214193"/>
                      </a:cubicBezTo>
                      <a:cubicBezTo>
                        <a:pt x="1062514" y="259913"/>
                        <a:pt x="691991" y="407551"/>
                        <a:pt x="435769" y="532328"/>
                      </a:cubicBezTo>
                      <a:cubicBezTo>
                        <a:pt x="284321" y="605671"/>
                        <a:pt x="174784" y="676156"/>
                        <a:pt x="104299" y="725686"/>
                      </a:cubicBezTo>
                      <a:cubicBezTo>
                        <a:pt x="620554" y="206573"/>
                        <a:pt x="1420654" y="19883"/>
                        <a:pt x="1428274" y="17026"/>
                      </a:cubicBezTo>
                      <a:cubicBezTo>
                        <a:pt x="1431131" y="16073"/>
                        <a:pt x="1432084" y="13216"/>
                        <a:pt x="1431131" y="10358"/>
                      </a:cubicBezTo>
                      <a:cubicBezTo>
                        <a:pt x="1430179" y="7501"/>
                        <a:pt x="1427321" y="6548"/>
                        <a:pt x="1424464" y="7501"/>
                      </a:cubicBezTo>
                      <a:cubicBezTo>
                        <a:pt x="1415891" y="11311"/>
                        <a:pt x="573881" y="207526"/>
                        <a:pt x="57626" y="759023"/>
                      </a:cubicBezTo>
                      <a:cubicBezTo>
                        <a:pt x="27146" y="782836"/>
                        <a:pt x="10954" y="797123"/>
                        <a:pt x="9049" y="799028"/>
                      </a:cubicBezTo>
                      <a:lnTo>
                        <a:pt x="21431" y="812363"/>
                      </a:lnTo>
                      <a:cubicBezTo>
                        <a:pt x="12859" y="819031"/>
                        <a:pt x="8096" y="822841"/>
                        <a:pt x="7144" y="823793"/>
                      </a:cubicBezTo>
                      <a:lnTo>
                        <a:pt x="31909" y="852368"/>
                      </a:lnTo>
                      <a:cubicBezTo>
                        <a:pt x="32861" y="851416"/>
                        <a:pt x="126206" y="772358"/>
                        <a:pt x="327184" y="679013"/>
                      </a:cubicBezTo>
                      <a:cubicBezTo>
                        <a:pt x="328136" y="680918"/>
                        <a:pt x="329089" y="681871"/>
                        <a:pt x="330994" y="681871"/>
                      </a:cubicBezTo>
                      <a:cubicBezTo>
                        <a:pt x="331946" y="681871"/>
                        <a:pt x="332899" y="681871"/>
                        <a:pt x="332899" y="681871"/>
                      </a:cubicBezTo>
                      <a:cubicBezTo>
                        <a:pt x="986314" y="414218"/>
                        <a:pt x="1797844" y="472321"/>
                        <a:pt x="1805464" y="472321"/>
                      </a:cubicBezTo>
                      <a:cubicBezTo>
                        <a:pt x="1808321" y="472321"/>
                        <a:pt x="1810226" y="470416"/>
                        <a:pt x="1810226" y="467558"/>
                      </a:cubicBezTo>
                      <a:cubicBezTo>
                        <a:pt x="1811179" y="465653"/>
                        <a:pt x="1808321" y="463748"/>
                        <a:pt x="1806416" y="463748"/>
                      </a:cubicBez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 dirty="0"/>
                </a:p>
              </p:txBody>
            </p:sp>
            <p:sp>
              <p:nvSpPr>
                <p:cNvPr id="20" name="Freeform: Shape 106">
                  <a:extLst>
                    <a:ext uri="{FF2B5EF4-FFF2-40B4-BE49-F238E27FC236}">
                      <a16:creationId xmlns:a16="http://schemas.microsoft.com/office/drawing/2014/main" id="{E6FA30C5-9D63-4AE2-8F0F-D37B53E1C6B0}"/>
                    </a:ext>
                  </a:extLst>
                </p:cNvPr>
                <p:cNvSpPr/>
                <p:nvPr/>
              </p:nvSpPr>
              <p:spPr>
                <a:xfrm>
                  <a:off x="4297199" y="2767117"/>
                  <a:ext cx="1809750" cy="942975"/>
                </a:xfrm>
                <a:custGeom>
                  <a:avLst/>
                  <a:gdLst>
                    <a:gd name="connsiteX0" fmla="*/ 1811179 w 1809750"/>
                    <a:gd name="connsiteY0" fmla="*/ 915250 h 942975"/>
                    <a:gd name="connsiteX1" fmla="*/ 1796891 w 1809750"/>
                    <a:gd name="connsiteY1" fmla="*/ 903820 h 942975"/>
                    <a:gd name="connsiteX2" fmla="*/ 1809274 w 1809750"/>
                    <a:gd name="connsiteY2" fmla="*/ 890485 h 942975"/>
                    <a:gd name="connsiteX3" fmla="*/ 1779746 w 1809750"/>
                    <a:gd name="connsiteY3" fmla="*/ 865720 h 942975"/>
                    <a:gd name="connsiteX4" fmla="*/ 451009 w 1809750"/>
                    <a:gd name="connsiteY4" fmla="*/ 7517 h 942975"/>
                    <a:gd name="connsiteX5" fmla="*/ 444341 w 1809750"/>
                    <a:gd name="connsiteY5" fmla="*/ 9422 h 942975"/>
                    <a:gd name="connsiteX6" fmla="*/ 446246 w 1809750"/>
                    <a:gd name="connsiteY6" fmla="*/ 16090 h 942975"/>
                    <a:gd name="connsiteX7" fmla="*/ 1745456 w 1809750"/>
                    <a:gd name="connsiteY7" fmla="*/ 839050 h 942975"/>
                    <a:gd name="connsiteX8" fmla="*/ 1381601 w 1809750"/>
                    <a:gd name="connsiteY8" fmla="*/ 621880 h 942975"/>
                    <a:gd name="connsiteX9" fmla="*/ 168116 w 1809750"/>
                    <a:gd name="connsiteY9" fmla="*/ 304697 h 942975"/>
                    <a:gd name="connsiteX10" fmla="*/ 147161 w 1809750"/>
                    <a:gd name="connsiteY10" fmla="*/ 322795 h 942975"/>
                    <a:gd name="connsiteX11" fmla="*/ 164306 w 1809750"/>
                    <a:gd name="connsiteY11" fmla="*/ 342797 h 942975"/>
                    <a:gd name="connsiteX12" fmla="*/ 1363504 w 1809750"/>
                    <a:gd name="connsiteY12" fmla="*/ 657122 h 942975"/>
                    <a:gd name="connsiteX13" fmla="*/ 1436846 w 1809750"/>
                    <a:gd name="connsiteY13" fmla="*/ 694270 h 942975"/>
                    <a:gd name="connsiteX14" fmla="*/ 97631 w 1809750"/>
                    <a:gd name="connsiteY14" fmla="*/ 385660 h 942975"/>
                    <a:gd name="connsiteX15" fmla="*/ 92869 w 1809750"/>
                    <a:gd name="connsiteY15" fmla="*/ 390422 h 942975"/>
                    <a:gd name="connsiteX16" fmla="*/ 97631 w 1809750"/>
                    <a:gd name="connsiteY16" fmla="*/ 395185 h 942975"/>
                    <a:gd name="connsiteX17" fmla="*/ 1475899 w 1809750"/>
                    <a:gd name="connsiteY17" fmla="*/ 720940 h 942975"/>
                    <a:gd name="connsiteX18" fmla="*/ 1397794 w 1809750"/>
                    <a:gd name="connsiteY18" fmla="*/ 687602 h 942975"/>
                    <a:gd name="connsiteX19" fmla="*/ 70009 w 1809750"/>
                    <a:gd name="connsiteY19" fmla="*/ 446620 h 942975"/>
                    <a:gd name="connsiteX20" fmla="*/ 50006 w 1809750"/>
                    <a:gd name="connsiteY20" fmla="*/ 464717 h 942975"/>
                    <a:gd name="connsiteX21" fmla="*/ 68104 w 1809750"/>
                    <a:gd name="connsiteY21" fmla="*/ 484720 h 942975"/>
                    <a:gd name="connsiteX22" fmla="*/ 1381601 w 1809750"/>
                    <a:gd name="connsiteY22" fmla="*/ 721892 h 942975"/>
                    <a:gd name="connsiteX23" fmla="*/ 1395889 w 1809750"/>
                    <a:gd name="connsiteY23" fmla="*/ 727607 h 942975"/>
                    <a:gd name="connsiteX24" fmla="*/ 11906 w 1809750"/>
                    <a:gd name="connsiteY24" fmla="*/ 554252 h 942975"/>
                    <a:gd name="connsiteX25" fmla="*/ 7144 w 1809750"/>
                    <a:gd name="connsiteY25" fmla="*/ 559015 h 942975"/>
                    <a:gd name="connsiteX26" fmla="*/ 11906 w 1809750"/>
                    <a:gd name="connsiteY26" fmla="*/ 563777 h 942975"/>
                    <a:gd name="connsiteX27" fmla="*/ 1484471 w 1809750"/>
                    <a:gd name="connsiteY27" fmla="*/ 773327 h 942975"/>
                    <a:gd name="connsiteX28" fmla="*/ 1486376 w 1809750"/>
                    <a:gd name="connsiteY28" fmla="*/ 773327 h 942975"/>
                    <a:gd name="connsiteX29" fmla="*/ 1490186 w 1809750"/>
                    <a:gd name="connsiteY29" fmla="*/ 770470 h 942975"/>
                    <a:gd name="connsiteX30" fmla="*/ 1785461 w 1809750"/>
                    <a:gd name="connsiteY30" fmla="*/ 943825 h 942975"/>
                    <a:gd name="connsiteX31" fmla="*/ 1811179 w 1809750"/>
                    <a:gd name="connsiteY31" fmla="*/ 91525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942975">
                      <a:moveTo>
                        <a:pt x="1811179" y="915250"/>
                      </a:moveTo>
                      <a:cubicBezTo>
                        <a:pt x="1810226" y="914297"/>
                        <a:pt x="1805464" y="910487"/>
                        <a:pt x="1796891" y="903820"/>
                      </a:cubicBezTo>
                      <a:lnTo>
                        <a:pt x="1809274" y="890485"/>
                      </a:lnTo>
                      <a:cubicBezTo>
                        <a:pt x="1807369" y="889532"/>
                        <a:pt x="1797844" y="880007"/>
                        <a:pt x="1779746" y="865720"/>
                      </a:cubicBezTo>
                      <a:cubicBezTo>
                        <a:pt x="1303496" y="268502"/>
                        <a:pt x="459581" y="12280"/>
                        <a:pt x="451009" y="7517"/>
                      </a:cubicBezTo>
                      <a:cubicBezTo>
                        <a:pt x="448151" y="6565"/>
                        <a:pt x="446246" y="7517"/>
                        <a:pt x="444341" y="9422"/>
                      </a:cubicBezTo>
                      <a:cubicBezTo>
                        <a:pt x="443389" y="11327"/>
                        <a:pt x="444341" y="14185"/>
                        <a:pt x="446246" y="16090"/>
                      </a:cubicBezTo>
                      <a:cubicBezTo>
                        <a:pt x="453866" y="19900"/>
                        <a:pt x="1267301" y="266597"/>
                        <a:pt x="1745456" y="839050"/>
                      </a:cubicBezTo>
                      <a:cubicBezTo>
                        <a:pt x="1678781" y="789520"/>
                        <a:pt x="1558766" y="707605"/>
                        <a:pt x="1381601" y="621880"/>
                      </a:cubicBezTo>
                      <a:cubicBezTo>
                        <a:pt x="1126331" y="498055"/>
                        <a:pt x="754856" y="350417"/>
                        <a:pt x="168116" y="304697"/>
                      </a:cubicBezTo>
                      <a:cubicBezTo>
                        <a:pt x="157639" y="303745"/>
                        <a:pt x="148114" y="311365"/>
                        <a:pt x="147161" y="322795"/>
                      </a:cubicBezTo>
                      <a:cubicBezTo>
                        <a:pt x="146209" y="333272"/>
                        <a:pt x="153829" y="341845"/>
                        <a:pt x="164306" y="342797"/>
                      </a:cubicBezTo>
                      <a:cubicBezTo>
                        <a:pt x="744379" y="388517"/>
                        <a:pt x="1110139" y="534250"/>
                        <a:pt x="1363504" y="657122"/>
                      </a:cubicBezTo>
                      <a:cubicBezTo>
                        <a:pt x="1389221" y="669505"/>
                        <a:pt x="1413986" y="681887"/>
                        <a:pt x="1436846" y="694270"/>
                      </a:cubicBezTo>
                      <a:cubicBezTo>
                        <a:pt x="791051" y="396137"/>
                        <a:pt x="105251" y="385660"/>
                        <a:pt x="97631" y="385660"/>
                      </a:cubicBezTo>
                      <a:cubicBezTo>
                        <a:pt x="94774" y="385660"/>
                        <a:pt x="92869" y="387565"/>
                        <a:pt x="92869" y="390422"/>
                      </a:cubicBezTo>
                      <a:cubicBezTo>
                        <a:pt x="92869" y="393280"/>
                        <a:pt x="94774" y="395185"/>
                        <a:pt x="97631" y="395185"/>
                      </a:cubicBezTo>
                      <a:cubicBezTo>
                        <a:pt x="106204" y="395185"/>
                        <a:pt x="819626" y="405662"/>
                        <a:pt x="1475899" y="720940"/>
                      </a:cubicBezTo>
                      <a:cubicBezTo>
                        <a:pt x="1451134" y="710462"/>
                        <a:pt x="1425416" y="699032"/>
                        <a:pt x="1397794" y="687602"/>
                      </a:cubicBezTo>
                      <a:cubicBezTo>
                        <a:pt x="1141571" y="582827"/>
                        <a:pt x="704374" y="473290"/>
                        <a:pt x="70009" y="446620"/>
                      </a:cubicBezTo>
                      <a:cubicBezTo>
                        <a:pt x="59531" y="446620"/>
                        <a:pt x="50959" y="454240"/>
                        <a:pt x="50006" y="464717"/>
                      </a:cubicBezTo>
                      <a:cubicBezTo>
                        <a:pt x="50006" y="475195"/>
                        <a:pt x="57626" y="483767"/>
                        <a:pt x="68104" y="484720"/>
                      </a:cubicBezTo>
                      <a:cubicBezTo>
                        <a:pt x="695801" y="511390"/>
                        <a:pt x="1128236" y="619975"/>
                        <a:pt x="1381601" y="721892"/>
                      </a:cubicBezTo>
                      <a:cubicBezTo>
                        <a:pt x="1386364" y="723797"/>
                        <a:pt x="1391126" y="725702"/>
                        <a:pt x="1395889" y="727607"/>
                      </a:cubicBezTo>
                      <a:cubicBezTo>
                        <a:pt x="758666" y="501865"/>
                        <a:pt x="19526" y="554252"/>
                        <a:pt x="11906" y="554252"/>
                      </a:cubicBezTo>
                      <a:cubicBezTo>
                        <a:pt x="9049" y="554252"/>
                        <a:pt x="7144" y="556157"/>
                        <a:pt x="7144" y="559015"/>
                      </a:cubicBezTo>
                      <a:cubicBezTo>
                        <a:pt x="7144" y="561872"/>
                        <a:pt x="9049" y="563777"/>
                        <a:pt x="11906" y="563777"/>
                      </a:cubicBezTo>
                      <a:cubicBezTo>
                        <a:pt x="20479" y="563777"/>
                        <a:pt x="831056" y="505675"/>
                        <a:pt x="1484471" y="773327"/>
                      </a:cubicBezTo>
                      <a:cubicBezTo>
                        <a:pt x="1485424" y="773327"/>
                        <a:pt x="1486376" y="773327"/>
                        <a:pt x="1486376" y="773327"/>
                      </a:cubicBezTo>
                      <a:cubicBezTo>
                        <a:pt x="1488281" y="773327"/>
                        <a:pt x="1489234" y="772375"/>
                        <a:pt x="1490186" y="770470"/>
                      </a:cubicBezTo>
                      <a:cubicBezTo>
                        <a:pt x="1690211" y="863815"/>
                        <a:pt x="1783556" y="942872"/>
                        <a:pt x="1785461" y="943825"/>
                      </a:cubicBezTo>
                      <a:lnTo>
                        <a:pt x="1811179" y="915250"/>
                      </a:lnTo>
                      <a:close/>
                    </a:path>
                  </a:pathLst>
                </a:custGeom>
                <a:solidFill>
                  <a:srgbClr val="F9F8F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04" y="191212"/>
                <a:ext cx="456877" cy="524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166F6B-B975-4F3C-BCF2-9971086140FB}"/>
                  </a:ext>
                </a:extLst>
              </p:cNvPr>
              <p:cNvSpPr txBox="1"/>
              <p:nvPr/>
            </p:nvSpPr>
            <p:spPr>
              <a:xfrm>
                <a:off x="7620" y="1042318"/>
                <a:ext cx="1148827" cy="2077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en-US" altLang="ko-KR" sz="750" dirty="0">
                    <a:latin typeface="Quicksand Bold Oblique" pitchFamily="50" charset="0"/>
                    <a:cs typeface="IRANSansWeb(FaNum)" panose="02040503050201020203" pitchFamily="18" charset="-78"/>
                  </a:rPr>
                  <a:t>Nooremehr.ir</a:t>
                </a:r>
                <a:endParaRPr lang="ko-KR" altLang="en-US" sz="750" dirty="0">
                  <a:latin typeface="Quicksand Bold Oblique" pitchFamily="50" charset="0"/>
                  <a:cs typeface="IRANSansWeb(FaNum)" panose="02040503050201020203" pitchFamily="18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887089" y="568271"/>
              <a:ext cx="126635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750" b="1" dirty="0">
                  <a:latin typeface="IRANSansWeb(FaNum)" panose="02040503050201020203" pitchFamily="18" charset="-78"/>
                  <a:cs typeface="IRANSansWeb(FaNum)" panose="02040503050201020203" pitchFamily="18" charset="-78"/>
                </a:rPr>
                <a:t>کتاب: علوم تجربی</a:t>
              </a:r>
              <a:endParaRPr lang="ko-KR" altLang="en-US" sz="750" b="1" dirty="0">
                <a:latin typeface="IRANSansWeb(FaNum)" panose="02040503050201020203" pitchFamily="18" charset="-78"/>
                <a:cs typeface="IRANSansWeb(FaNum)" panose="02040503050201020203" pitchFamily="18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14031" y="305827"/>
              <a:ext cx="770601" cy="499073"/>
              <a:chOff x="2994981" y="305827"/>
              <a:chExt cx="770601" cy="499073"/>
            </a:xfrm>
          </p:grpSpPr>
          <p:sp>
            <p:nvSpPr>
              <p:cNvPr id="10" name="Donut 60">
                <a:extLst>
                  <a:ext uri="{FF2B5EF4-FFF2-40B4-BE49-F238E27FC236}">
                    <a16:creationId xmlns:a16="http://schemas.microsoft.com/office/drawing/2014/main" id="{C9AD5763-AF43-4AE6-888E-5A7469C08CDD}"/>
                  </a:ext>
                </a:extLst>
              </p:cNvPr>
              <p:cNvSpPr/>
              <p:nvPr/>
            </p:nvSpPr>
            <p:spPr>
              <a:xfrm flipH="1">
                <a:off x="3266509" y="305827"/>
                <a:ext cx="499073" cy="499073"/>
              </a:xfrm>
              <a:prstGeom prst="donut">
                <a:avLst>
                  <a:gd name="adj" fmla="val 8736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67E442E-37A5-43C7-9806-04D7798013FF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H="1">
                <a:off x="2994981" y="555364"/>
                <a:ext cx="271528" cy="11"/>
              </a:xfrm>
              <a:prstGeom prst="line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8">
                <a:extLst>
                  <a:ext uri="{FF2B5EF4-FFF2-40B4-BE49-F238E27FC236}">
                    <a16:creationId xmlns:a16="http://schemas.microsoft.com/office/drawing/2014/main" id="{789419BB-EF99-4895-B243-EBF3560327B4}"/>
                  </a:ext>
                </a:extLst>
              </p:cNvPr>
              <p:cNvSpPr/>
              <p:nvPr/>
            </p:nvSpPr>
            <p:spPr>
              <a:xfrm rot="5400000" flipH="1">
                <a:off x="3398551" y="408794"/>
                <a:ext cx="234988" cy="280168"/>
              </a:xfrm>
              <a:custGeom>
                <a:avLst/>
                <a:gdLst/>
                <a:ahLst/>
                <a:cxnLst/>
                <a:rect l="l" t="t" r="r" b="b"/>
                <a:pathLst>
                  <a:path w="2708011" h="3228660">
                    <a:moveTo>
                      <a:pt x="1895121" y="2005092"/>
                    </a:moveTo>
                    <a:cubicBezTo>
                      <a:pt x="1769067" y="2196199"/>
                      <a:pt x="1559641" y="2315968"/>
                      <a:pt x="1331007" y="2327705"/>
                    </a:cubicBezTo>
                    <a:cubicBezTo>
                      <a:pt x="1102373" y="2339443"/>
                      <a:pt x="881783" y="2241749"/>
                      <a:pt x="736821" y="2064556"/>
                    </a:cubicBezTo>
                    <a:lnTo>
                      <a:pt x="885891" y="1942602"/>
                    </a:lnTo>
                    <a:cubicBezTo>
                      <a:pt x="992076" y="2072396"/>
                      <a:pt x="1153658" y="2143956"/>
                      <a:pt x="1321132" y="2135359"/>
                    </a:cubicBezTo>
                    <a:cubicBezTo>
                      <a:pt x="1488607" y="2126761"/>
                      <a:pt x="1642011" y="2039030"/>
                      <a:pt x="1734346" y="1899045"/>
                    </a:cubicBezTo>
                    <a:close/>
                    <a:moveTo>
                      <a:pt x="2315256" y="2179725"/>
                    </a:moveTo>
                    <a:cubicBezTo>
                      <a:pt x="2124977" y="2519973"/>
                      <a:pt x="1777729" y="2743099"/>
                      <a:pt x="1389179" y="2774782"/>
                    </a:cubicBezTo>
                    <a:cubicBezTo>
                      <a:pt x="1000629" y="2806465"/>
                      <a:pt x="621821" y="2642541"/>
                      <a:pt x="378934" y="2337614"/>
                    </a:cubicBezTo>
                    <a:lnTo>
                      <a:pt x="519502" y="2225645"/>
                    </a:lnTo>
                    <a:cubicBezTo>
                      <a:pt x="725082" y="2483736"/>
                      <a:pt x="1045705" y="2622480"/>
                      <a:pt x="1374574" y="2595664"/>
                    </a:cubicBezTo>
                    <a:cubicBezTo>
                      <a:pt x="1703443" y="2568848"/>
                      <a:pt x="1997353" y="2379994"/>
                      <a:pt x="2158406" y="2092008"/>
                    </a:cubicBezTo>
                    <a:close/>
                    <a:moveTo>
                      <a:pt x="2315941" y="1615003"/>
                    </a:moveTo>
                    <a:lnTo>
                      <a:pt x="272242" y="1615003"/>
                    </a:lnTo>
                    <a:lnTo>
                      <a:pt x="872561" y="666216"/>
                    </a:lnTo>
                    <a:lnTo>
                      <a:pt x="872561" y="219906"/>
                    </a:lnTo>
                    <a:cubicBezTo>
                      <a:pt x="872561" y="98674"/>
                      <a:pt x="970839" y="396"/>
                      <a:pt x="1092071" y="396"/>
                    </a:cubicBezTo>
                    <a:lnTo>
                      <a:pt x="1293841" y="396"/>
                    </a:lnTo>
                    <a:lnTo>
                      <a:pt x="1294092" y="0"/>
                    </a:lnTo>
                    <a:lnTo>
                      <a:pt x="1294343" y="396"/>
                    </a:lnTo>
                    <a:lnTo>
                      <a:pt x="1470231" y="396"/>
                    </a:lnTo>
                    <a:cubicBezTo>
                      <a:pt x="1591463" y="396"/>
                      <a:pt x="1689741" y="98674"/>
                      <a:pt x="1689741" y="219906"/>
                    </a:cubicBezTo>
                    <a:lnTo>
                      <a:pt x="1689741" y="625313"/>
                    </a:lnTo>
                    <a:close/>
                    <a:moveTo>
                      <a:pt x="2708011" y="2399368"/>
                    </a:moveTo>
                    <a:cubicBezTo>
                      <a:pt x="2440740" y="2877288"/>
                      <a:pt x="1950128" y="3187847"/>
                      <a:pt x="1403807" y="3224932"/>
                    </a:cubicBezTo>
                    <a:cubicBezTo>
                      <a:pt x="857486" y="3262017"/>
                      <a:pt x="329406" y="3020609"/>
                      <a:pt x="0" y="2583191"/>
                    </a:cubicBezTo>
                    <a:lnTo>
                      <a:pt x="143153" y="2475389"/>
                    </a:lnTo>
                    <a:cubicBezTo>
                      <a:pt x="436120" y="2864419"/>
                      <a:pt x="905784" y="3079123"/>
                      <a:pt x="1391671" y="3046140"/>
                    </a:cubicBezTo>
                    <a:cubicBezTo>
                      <a:pt x="1877558" y="3013157"/>
                      <a:pt x="2313899" y="2736952"/>
                      <a:pt x="2551604" y="231189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722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0A22-84C1-41DD-9730-7F34B360312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3DE4-9AF4-4E3B-AF21-1AA21EA6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7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418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sbh.i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1295399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گوناگونی گیاهان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00299"/>
            <a:ext cx="7620000" cy="3429000"/>
          </a:xfrm>
        </p:spPr>
        <p:txBody>
          <a:bodyPr>
            <a:normAutofit lnSpcReduction="10000"/>
          </a:bodyPr>
          <a:lstStyle/>
          <a:p>
            <a:pPr algn="r" rtl="1"/>
            <a:endParaRPr lang="fa-IR" dirty="0"/>
          </a:p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پایه ی چهارم دبستان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 مدرس:</a:t>
            </a:r>
          </a:p>
          <a:p>
            <a:pPr algn="r" rtl="1"/>
            <a:r>
              <a:rPr lang="fa-IR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 دکترمصطفی سالاری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1EB39-C872-4E61-9116-F5CA603A3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3333"/>
          <a:stretch/>
        </p:blipFill>
        <p:spPr>
          <a:xfrm>
            <a:off x="0" y="0"/>
            <a:ext cx="5791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a-IR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دولپه ای                       تک لپه ای</a:t>
            </a:r>
            <a:br>
              <a:rPr lang="fa-IR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گلبرگ 5 یا مضرب 5         گلبرگ 3 یا مضرب 3</a:t>
            </a:r>
          </a:p>
        </p:txBody>
      </p:sp>
      <p:pic>
        <p:nvPicPr>
          <p:cNvPr id="4" name="Content Placeholder 3" descr="لپه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229599" cy="4724399"/>
          </a:xfrm>
        </p:spPr>
      </p:pic>
      <p:sp>
        <p:nvSpPr>
          <p:cNvPr id="5" name="Rounded Rectangle 4"/>
          <p:cNvSpPr/>
          <p:nvPr/>
        </p:nvSpPr>
        <p:spPr>
          <a:xfrm>
            <a:off x="5410200" y="5334000"/>
            <a:ext cx="3276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5334000"/>
            <a:ext cx="3276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fa-IR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 قسمت های مختلف یک گل: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675" t="32291" r="30193" b="20833"/>
          <a:stretch/>
        </p:blipFill>
        <p:spPr>
          <a:xfrm>
            <a:off x="1447800" y="1600200"/>
            <a:ext cx="6477000" cy="50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5181600" cy="6477000"/>
          </a:xfrm>
        </p:spPr>
        <p:txBody>
          <a:bodyPr>
            <a:normAutofit/>
          </a:bodyPr>
          <a:lstStyle/>
          <a:p>
            <a:pPr lvl="0" algn="r" rtl="1"/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گلبرگ : </a:t>
            </a:r>
            <a:r>
              <a:rPr lang="fa-IR" sz="2800" dirty="0">
                <a:cs typeface="B Titr" pitchFamily="2" charset="-78"/>
              </a:rPr>
              <a:t>همان قسمت رنگین گل است که از پرچم و مادگی محافظت می کند. </a:t>
            </a:r>
            <a:br>
              <a:rPr lang="fa-IR" sz="2800" dirty="0">
                <a:cs typeface="B Titr" pitchFamily="2" charset="-78"/>
              </a:rPr>
            </a:br>
            <a:br>
              <a:rPr lang="en-US" sz="2800" dirty="0">
                <a:cs typeface="B Titr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پرچم : </a:t>
            </a:r>
            <a:r>
              <a:rPr lang="fa-IR" sz="2800" dirty="0">
                <a:cs typeface="B Titr" pitchFamily="2" charset="-78"/>
              </a:rPr>
              <a:t>قسمت نر گیاه است که دانه های گرده روی آن قرار می گیرد. </a:t>
            </a:r>
            <a:br>
              <a:rPr lang="fa-IR" sz="2800" dirty="0">
                <a:cs typeface="B Titr" pitchFamily="2" charset="-78"/>
              </a:rPr>
            </a:br>
            <a:br>
              <a:rPr lang="en-US" sz="2800" dirty="0">
                <a:cs typeface="B Titr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مادگی : </a:t>
            </a:r>
            <a:r>
              <a:rPr lang="fa-IR" sz="2800" dirty="0">
                <a:cs typeface="B Titr" pitchFamily="2" charset="-78"/>
              </a:rPr>
              <a:t>بخش ماده گیاه است. </a:t>
            </a:r>
            <a:br>
              <a:rPr lang="fa-IR" sz="2800" dirty="0">
                <a:cs typeface="B Titr" pitchFamily="2" charset="-78"/>
              </a:rPr>
            </a:br>
            <a:br>
              <a:rPr lang="en-US" sz="2800" dirty="0">
                <a:cs typeface="B Titr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کاسبرگ : </a:t>
            </a:r>
            <a:r>
              <a:rPr lang="fa-IR" sz="2800" dirty="0">
                <a:cs typeface="B Titr" pitchFamily="2" charset="-78"/>
              </a:rPr>
              <a:t>بین گل و ساقه قرار می گیرد و از گلبرگ ها محافظت می کند. </a:t>
            </a:r>
          </a:p>
        </p:txBody>
      </p:sp>
      <p:pic>
        <p:nvPicPr>
          <p:cNvPr id="6" name="Content Placeholder 5" descr="گ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81000"/>
            <a:ext cx="37338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800600" cy="6400800"/>
          </a:xfrm>
        </p:spPr>
        <p:txBody>
          <a:bodyPr>
            <a:noAutofit/>
          </a:bodyPr>
          <a:lstStyle/>
          <a:p>
            <a:pPr lvl="0" algn="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گرده چیست ؟ </a:t>
            </a:r>
            <a:r>
              <a:rPr lang="fa-IR" sz="3600" dirty="0">
                <a:cs typeface="B Titr" pitchFamily="2" charset="-78"/>
              </a:rPr>
              <a:t>دانه های زرد رنگی که روی پرچم قرار دارد و  گیاهان گل دار با دانه های گرده که روی پرچم قرار می گیرد تولید مثل می کنند.</a:t>
            </a:r>
            <a:br>
              <a:rPr lang="fa-IR" sz="3600" dirty="0">
                <a:cs typeface="B Titr" pitchFamily="2" charset="-78"/>
              </a:rPr>
            </a:br>
            <a:r>
              <a:rPr lang="fa-IR" sz="3600" dirty="0">
                <a:cs typeface="B Titr" pitchFamily="2" charset="-78"/>
              </a:rPr>
              <a:t> </a:t>
            </a:r>
            <a:br>
              <a:rPr lang="en-US" sz="3600" dirty="0">
                <a:cs typeface="B Titr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گرده افشانی چیست ؟ </a:t>
            </a:r>
            <a:r>
              <a:rPr lang="fa-IR" sz="3600" dirty="0">
                <a:cs typeface="B Titr" pitchFamily="2" charset="-78"/>
              </a:rPr>
              <a:t>دانه های گرده از روی پرچم به روی مادگی منتقل می شوند که به این کار گرده افشانی می گویند</a:t>
            </a:r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3962400" cy="57911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1" y="381000"/>
            <a:ext cx="8915400" cy="1447800"/>
          </a:xfrm>
        </p:spPr>
        <p:txBody>
          <a:bodyPr>
            <a:normAutofit/>
          </a:bodyPr>
          <a:lstStyle/>
          <a:p>
            <a:r>
              <a:rPr lang="fa-IR" sz="32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حشرات</a:t>
            </a:r>
            <a:r>
              <a:rPr lang="fa-I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 و </a:t>
            </a:r>
            <a:r>
              <a:rPr lang="fa-IR" sz="32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جانوران</a:t>
            </a:r>
            <a:r>
              <a:rPr lang="fa-I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 و </a:t>
            </a:r>
            <a:r>
              <a:rPr lang="fa-IR" sz="32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انسان</a:t>
            </a:r>
            <a:r>
              <a:rPr lang="fa-I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 به گرده افشانی کمک می کنند 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E228B6-3460-4067-8F08-8FDA69D35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" y="2057399"/>
            <a:ext cx="4419600" cy="45259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AA7DE-7A47-46A4-83FC-6767ADBB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399"/>
            <a:ext cx="4525963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r>
              <a:rPr lang="fa-IR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می توانی بگویی زنبور عسل چگونه به گردافشانی کمک می کند ؟</a:t>
            </a:r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52600"/>
            <a:ext cx="7086600" cy="4648200"/>
          </a:xfrm>
        </p:spPr>
      </p:pic>
      <p:sp>
        <p:nvSpPr>
          <p:cNvPr id="3" name="Rounded Rectangle 2"/>
          <p:cNvSpPr/>
          <p:nvPr/>
        </p:nvSpPr>
        <p:spPr>
          <a:xfrm>
            <a:off x="5410200" y="5638800"/>
            <a:ext cx="3276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a-IR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گیاهان بدون دانه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000" dirty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گیاهانی که دانه ندارند و با هاگ تولید مثل می کنند مانند خزه و سرخس </a:t>
            </a:r>
          </a:p>
          <a:p>
            <a:pPr marL="0" indent="0" algn="r" rtl="1">
              <a:buNone/>
            </a:pP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Picture 3" descr="14.JPG"/>
          <p:cNvPicPr>
            <a:picLocks noChangeAspect="1"/>
          </p:cNvPicPr>
          <p:nvPr/>
        </p:nvPicPr>
        <p:blipFill rotWithShape="1">
          <a:blip r:embed="rId2"/>
          <a:srcRect l="1010"/>
          <a:stretch/>
        </p:blipFill>
        <p:spPr>
          <a:xfrm>
            <a:off x="1066800" y="3200400"/>
            <a:ext cx="7467600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15 اسفند ماه روز درختکاری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296855-CB2E-463C-BD2C-8C992851A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2"/>
          <a:stretch/>
        </p:blipFill>
        <p:spPr>
          <a:xfrm>
            <a:off x="1864672" y="1600200"/>
            <a:ext cx="5831528" cy="51053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0DE70E-A3D0-CBA6-9509-5AA85A68AC0B}"/>
              </a:ext>
            </a:extLst>
          </p:cNvPr>
          <p:cNvSpPr txBox="1">
            <a:spLocks/>
          </p:cNvSpPr>
          <p:nvPr/>
        </p:nvSpPr>
        <p:spPr>
          <a:xfrm>
            <a:off x="1985945" y="3401669"/>
            <a:ext cx="5172110" cy="203910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000" dirty="0">
                <a:latin typeface="Solane Bold" panose="02000806000000020004" pitchFamily="50" charset="0"/>
                <a:cs typeface="B Titr" panose="00000700000000000000" pitchFamily="2" charset="-78"/>
              </a:rPr>
              <a:t>خانه زیست شناسی هرمزگان</a:t>
            </a:r>
          </a:p>
          <a:p>
            <a:pPr algn="ctr" rtl="1"/>
            <a:endParaRPr lang="fa-IR" sz="3000" dirty="0">
              <a:latin typeface="Solane Bold" panose="02000806000000020004" pitchFamily="50" charset="0"/>
              <a:cs typeface="B Titr" panose="00000700000000000000" pitchFamily="2" charset="-78"/>
            </a:endParaRPr>
          </a:p>
          <a:p>
            <a:pPr algn="ctr" rtl="1"/>
            <a:r>
              <a:rPr lang="en-US" sz="3000" dirty="0">
                <a:latin typeface="Solane Bold" panose="02000806000000020004" pitchFamily="50" charset="0"/>
                <a:hlinkClick r:id="rId2"/>
              </a:rPr>
              <a:t>www.hsbh.ir</a:t>
            </a:r>
            <a:endParaRPr lang="en-US" sz="3000" dirty="0">
              <a:latin typeface="Sonara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A7C45-F7B7-86C2-47AB-314EA2377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 b="14783"/>
          <a:stretch/>
        </p:blipFill>
        <p:spPr>
          <a:xfrm>
            <a:off x="3143249" y="1153837"/>
            <a:ext cx="2857500" cy="20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31" t="34375" r="23645" b="21875"/>
          <a:stretch/>
        </p:blipFill>
        <p:spPr>
          <a:xfrm>
            <a:off x="838200" y="2514600"/>
            <a:ext cx="775063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طبقه بندی گیاهان براساس داشتن دانه </a:t>
            </a:r>
          </a:p>
        </p:txBody>
      </p:sp>
    </p:spTree>
    <p:extLst>
      <p:ext uri="{BB962C8B-B14F-4D97-AF65-F5344CB8AC3E}">
        <p14:creationId xmlns:p14="http://schemas.microsoft.com/office/powerpoint/2010/main" val="428368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49923"/>
            <a:ext cx="8610600" cy="1664677"/>
          </a:xfrm>
        </p:spPr>
        <p:txBody>
          <a:bodyPr>
            <a:normAutofit/>
          </a:bodyPr>
          <a:lstStyle/>
          <a:p>
            <a:pPr rtl="1"/>
            <a:r>
              <a:rPr lang="fa-I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گیاهان در چه مواردی با هم تفاوت دارند ؟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53E68DD-409E-415D-9184-57A377D19C5E}"/>
              </a:ext>
            </a:extLst>
          </p:cNvPr>
          <p:cNvSpPr txBox="1">
            <a:spLocks/>
          </p:cNvSpPr>
          <p:nvPr/>
        </p:nvSpPr>
        <p:spPr>
          <a:xfrm>
            <a:off x="5410200" y="3352800"/>
            <a:ext cx="3704492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4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ریشه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B2D63D-64CF-40BD-A1C6-E7EFA083811A}"/>
              </a:ext>
            </a:extLst>
          </p:cNvPr>
          <p:cNvSpPr txBox="1">
            <a:spLocks/>
          </p:cNvSpPr>
          <p:nvPr/>
        </p:nvSpPr>
        <p:spPr>
          <a:xfrm>
            <a:off x="2696308" y="4953000"/>
            <a:ext cx="3704492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4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ساقه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232004-0740-4204-AB9C-CAF9B5E1A70E}"/>
              </a:ext>
            </a:extLst>
          </p:cNvPr>
          <p:cNvSpPr txBox="1">
            <a:spLocks/>
          </p:cNvSpPr>
          <p:nvPr/>
        </p:nvSpPr>
        <p:spPr>
          <a:xfrm>
            <a:off x="381000" y="3352800"/>
            <a:ext cx="3704492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4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برگ 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68B8FE-20A3-45D4-A5E3-57D32C3F6B2C}"/>
              </a:ext>
            </a:extLst>
          </p:cNvPr>
          <p:cNvCxnSpPr>
            <a:cxnSpLocks/>
          </p:cNvCxnSpPr>
          <p:nvPr/>
        </p:nvCxnSpPr>
        <p:spPr>
          <a:xfrm>
            <a:off x="4560277" y="1828800"/>
            <a:ext cx="2145323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7A0221-E713-4B50-9235-65038A6CD04C}"/>
              </a:ext>
            </a:extLst>
          </p:cNvPr>
          <p:cNvCxnSpPr>
            <a:cxnSpLocks/>
          </p:cNvCxnSpPr>
          <p:nvPr/>
        </p:nvCxnSpPr>
        <p:spPr>
          <a:xfrm flipH="1">
            <a:off x="2924908" y="1832317"/>
            <a:ext cx="1647092" cy="1600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1CEEDC-678B-4CF9-8F36-6350AB65DF56}"/>
              </a:ext>
            </a:extLst>
          </p:cNvPr>
          <p:cNvCxnSpPr>
            <a:cxnSpLocks/>
          </p:cNvCxnSpPr>
          <p:nvPr/>
        </p:nvCxnSpPr>
        <p:spPr>
          <a:xfrm flipH="1">
            <a:off x="4560277" y="1831145"/>
            <a:ext cx="11723" cy="2817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شکل برگ : </a:t>
            </a:r>
            <a:r>
              <a:rPr lang="fa-IR" dirty="0">
                <a:solidFill>
                  <a:srgbClr val="002060"/>
                </a:solidFill>
                <a:cs typeface="B Titr" pitchFamily="2" charset="-78"/>
              </a:rPr>
              <a:t>پهن، سوزنی و باریک </a:t>
            </a: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7391400" cy="45299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نوع دانه : </a:t>
            </a:r>
            <a:r>
              <a:rPr lang="fa-IR" dirty="0">
                <a:solidFill>
                  <a:srgbClr val="002060"/>
                </a:solidFill>
                <a:cs typeface="B Titr" pitchFamily="2" charset="-78"/>
              </a:rPr>
              <a:t>تک لپه ای ، دو لپه ای </a:t>
            </a: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543800" cy="4876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نوع ریشه : </a:t>
            </a:r>
            <a:r>
              <a:rPr lang="fa-IR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cs typeface="B Titr" pitchFamily="2" charset="-78"/>
              </a:rPr>
              <a:t>افشان یا راست </a:t>
            </a:r>
          </a:p>
        </p:txBody>
      </p:sp>
      <p:pic>
        <p:nvPicPr>
          <p:cNvPr id="4" name="Content Placeholder 3" descr="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828800"/>
            <a:ext cx="7086600" cy="396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لپه5.JPG">
            <a:extLst>
              <a:ext uri="{FF2B5EF4-FFF2-40B4-BE49-F238E27FC236}">
                <a16:creationId xmlns:a16="http://schemas.microsoft.com/office/drawing/2014/main" id="{69FE2F4B-B033-457B-9605-BDF385869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0" r="47727" b="22806"/>
          <a:stretch/>
        </p:blipFill>
        <p:spPr>
          <a:xfrm>
            <a:off x="914400" y="1600199"/>
            <a:ext cx="1981200" cy="2498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گیاهان بر اساس دانه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 rtl="1"/>
            <a:r>
              <a:rPr lang="fa-IR" dirty="0">
                <a:cs typeface="B Titr" pitchFamily="2" charset="-78"/>
              </a:rPr>
              <a:t>گیاهانی که دانه یک قسمتی دارند</a:t>
            </a:r>
          </a:p>
          <a:p>
            <a:pPr algn="just" rtl="1"/>
            <a:r>
              <a:rPr lang="fa-IR" dirty="0">
                <a:cs typeface="B Titr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تک لپه ای </a:t>
            </a:r>
            <a:r>
              <a:rPr lang="fa-IR" dirty="0">
                <a:cs typeface="B Titr" pitchFamily="2" charset="-78"/>
              </a:rPr>
              <a:t>هستند </a:t>
            </a:r>
          </a:p>
          <a:p>
            <a:pPr algn="just" rtl="1"/>
            <a:r>
              <a:rPr lang="fa-IR" dirty="0">
                <a:cs typeface="B Titr" pitchFamily="2" charset="-78"/>
              </a:rPr>
              <a:t>برنج ، ذرت ، سوسن </a:t>
            </a:r>
          </a:p>
          <a:p>
            <a:pPr algn="just" rtl="1"/>
            <a:endParaRPr lang="fa-IR" sz="3600" dirty="0">
              <a:cs typeface="B Titr" pitchFamily="2" charset="-78"/>
            </a:endParaRPr>
          </a:p>
          <a:p>
            <a:pPr marL="0" indent="0" algn="just" rtl="1">
              <a:buNone/>
            </a:pPr>
            <a:endParaRPr lang="fa-IR" sz="3600" dirty="0">
              <a:cs typeface="B Titr" pitchFamily="2" charset="-78"/>
            </a:endParaRPr>
          </a:p>
          <a:p>
            <a:pPr marL="0" indent="0" algn="just" rtl="1">
              <a:buNone/>
            </a:pPr>
            <a:endParaRPr lang="fa-IR" sz="3600" dirty="0">
              <a:cs typeface="B Titr" pitchFamily="2" charset="-78"/>
            </a:endParaRPr>
          </a:p>
          <a:p>
            <a:pPr algn="just" rtl="1"/>
            <a:r>
              <a:rPr lang="fa-IR" dirty="0">
                <a:cs typeface="B Titr" pitchFamily="2" charset="-78"/>
              </a:rPr>
              <a:t>گیاهانی که دانه دو قسمتی دارند </a:t>
            </a:r>
          </a:p>
          <a:p>
            <a:pPr algn="just" rtl="1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دو لپه ای </a:t>
            </a:r>
            <a:r>
              <a:rPr lang="fa-IR" dirty="0">
                <a:cs typeface="B Titr" pitchFamily="2" charset="-78"/>
              </a:rPr>
              <a:t>نام دارند </a:t>
            </a:r>
          </a:p>
          <a:p>
            <a:pPr algn="just" rtl="1"/>
            <a:r>
              <a:rPr lang="fa-IR" dirty="0">
                <a:cs typeface="B Titr" pitchFamily="2" charset="-78"/>
              </a:rPr>
              <a:t>لوبیا ، نخود ، کدو </a:t>
            </a:r>
          </a:p>
        </p:txBody>
      </p:sp>
      <p:pic>
        <p:nvPicPr>
          <p:cNvPr id="5" name="Content Placeholder 3" descr="لپه6.JPG">
            <a:extLst>
              <a:ext uri="{FF2B5EF4-FFF2-40B4-BE49-F238E27FC236}">
                <a16:creationId xmlns:a16="http://schemas.microsoft.com/office/drawing/2014/main" id="{F7994901-F044-4DDB-8B21-89050613E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44" r="11967" b="22807"/>
          <a:stretch/>
        </p:blipFill>
        <p:spPr>
          <a:xfrm>
            <a:off x="533400" y="4343400"/>
            <a:ext cx="2590800" cy="220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دو لپه ای </a:t>
            </a:r>
            <a:r>
              <a:rPr lang="en-US" b="1" dirty="0">
                <a:solidFill>
                  <a:srgbClr val="FF0000"/>
                </a:solidFill>
                <a:cs typeface="B Titr" pitchFamily="2" charset="-78"/>
              </a:rPr>
              <a:t>                      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تک لپه ای </a:t>
            </a:r>
            <a:br>
              <a:rPr lang="fa-IR" b="1" dirty="0">
                <a:solidFill>
                  <a:srgbClr val="FF0000"/>
                </a:solidFill>
                <a:cs typeface="B Titr" pitchFamily="2" charset="-78"/>
              </a:rPr>
            </a:br>
            <a:r>
              <a:rPr lang="en-US" b="1" dirty="0">
                <a:solidFill>
                  <a:srgbClr val="FF0000"/>
                </a:solidFill>
                <a:cs typeface="B Titr" pitchFamily="2" charset="-78"/>
              </a:rPr>
              <a:t>     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برگ پهن </a:t>
            </a:r>
            <a:r>
              <a:rPr lang="en-US" b="1" dirty="0">
                <a:solidFill>
                  <a:srgbClr val="FF0000"/>
                </a:solidFill>
                <a:cs typeface="B Titr" pitchFamily="2" charset="-78"/>
              </a:rPr>
              <a:t>                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   برگ باریک</a:t>
            </a:r>
          </a:p>
        </p:txBody>
      </p:sp>
      <p:pic>
        <p:nvPicPr>
          <p:cNvPr id="4" name="Content Placeholder 3" descr="لپه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31180"/>
            <a:ext cx="7391400" cy="44172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دو لپه ای                    تک لپه ای </a:t>
            </a:r>
            <a:br>
              <a:rPr lang="fa-IR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ریشه راست                    ریشه افشان</a:t>
            </a:r>
          </a:p>
        </p:txBody>
      </p:sp>
      <p:pic>
        <p:nvPicPr>
          <p:cNvPr id="4" name="Content Placeholder 3" descr="لپ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772400" cy="44195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9F17D3D-3426-4C56-B95E-F386BDDF81B3}" vid="{9B78635A-92CC-4C6D-A5CD-383AC37068E6}"/>
    </a:ext>
  </a:extLst>
</a:theme>
</file>

<file path=ppt/theme/theme4.xml><?xml version="1.0" encoding="utf-8"?>
<a:theme xmlns:a="http://schemas.openxmlformats.org/drawingml/2006/main" name="Contents Slide Maste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Custom 1">
      <a:majorFont>
        <a:latin typeface="IRANSansDNFaNum"/>
        <a:ea typeface=""/>
        <a:cs typeface="IRANSansDNFaNum"/>
      </a:majorFont>
      <a:minorFont>
        <a:latin typeface="IRANSansDNFaNum"/>
        <a:ea typeface=""/>
        <a:cs typeface="IRANSansDNFaN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313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Arabic Typesetting</vt:lpstr>
      <vt:lpstr>Arial</vt:lpstr>
      <vt:lpstr>Calibri</vt:lpstr>
      <vt:lpstr>Calibri Light</vt:lpstr>
      <vt:lpstr>IRANSansDNFaNum</vt:lpstr>
      <vt:lpstr>Solane Bold</vt:lpstr>
      <vt:lpstr>Sonara</vt:lpstr>
      <vt:lpstr>Office Theme</vt:lpstr>
      <vt:lpstr>Custom Design</vt:lpstr>
      <vt:lpstr>Theme1</vt:lpstr>
      <vt:lpstr>Contents Slide Master</vt:lpstr>
      <vt:lpstr>Section Break Slide Master</vt:lpstr>
      <vt:lpstr>گوناگونی گیاهان </vt:lpstr>
      <vt:lpstr>طبقه بندی گیاهان براساس داشتن دانه </vt:lpstr>
      <vt:lpstr>PowerPoint Presentation</vt:lpstr>
      <vt:lpstr>شکل برگ : پهن، سوزنی و باریک </vt:lpstr>
      <vt:lpstr>نوع دانه : تک لپه ای ، دو لپه ای </vt:lpstr>
      <vt:lpstr>نوع ریشه : افشان یا راست </vt:lpstr>
      <vt:lpstr>گیاهان بر اساس دانه : </vt:lpstr>
      <vt:lpstr>دو لپه ای                        تک لپه ای        برگ پهن                     برگ باریک</vt:lpstr>
      <vt:lpstr>دو لپه ای                    تک لپه ای  ریشه راست                    ریشه افشان</vt:lpstr>
      <vt:lpstr>دولپه ای                       تک لپه ای گلبرگ 5 یا مضرب 5         گلبرگ 3 یا مضرب 3</vt:lpstr>
      <vt:lpstr> قسمت های مختلف یک گل:</vt:lpstr>
      <vt:lpstr>گلبرگ : همان قسمت رنگین گل است که از پرچم و مادگی محافظت می کند.   پرچم : قسمت نر گیاه است که دانه های گرده روی آن قرار می گیرد.   مادگی : بخش ماده گیاه است.   کاسبرگ : بین گل و ساقه قرار می گیرد و از گلبرگ ها محافظت می کند. </vt:lpstr>
      <vt:lpstr>گرده چیست ؟ دانه های زرد رنگی که روی پرچم قرار دارد و  گیاهان گل دار با دانه های گرده که روی پرچم قرار می گیرد تولید مثل می کنند.   گرده افشانی چیست ؟ دانه های گرده از روی پرچم به روی مادگی منتقل می شوند که به این کار گرده افشانی می گویند</vt:lpstr>
      <vt:lpstr>حشرات و جانوران و انسان به گرده افشانی کمک می کنند .</vt:lpstr>
      <vt:lpstr>می توانی بگویی زنبور عسل چگونه به گردافشانی کمک می کند ؟</vt:lpstr>
      <vt:lpstr>گیاهان بدون دانه </vt:lpstr>
      <vt:lpstr>15 اسفند ماه روز درختکاری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Mostafa Salari</dc:creator>
  <cp:lastModifiedBy>Mostafa</cp:lastModifiedBy>
  <cp:revision>60</cp:revision>
  <dcterms:created xsi:type="dcterms:W3CDTF">2006-08-16T00:00:00Z</dcterms:created>
  <dcterms:modified xsi:type="dcterms:W3CDTF">2023-04-24T20:28:51Z</dcterms:modified>
</cp:coreProperties>
</file>